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handoutMasterIdLst>
    <p:handoutMasterId r:id="rId60"/>
  </p:handoutMasterIdLst>
  <p:sldIdLst>
    <p:sldId id="256" r:id="rId2"/>
    <p:sldId id="294" r:id="rId3"/>
    <p:sldId id="295" r:id="rId4"/>
    <p:sldId id="296" r:id="rId5"/>
    <p:sldId id="297" r:id="rId6"/>
    <p:sldId id="298" r:id="rId7"/>
    <p:sldId id="299" r:id="rId8"/>
    <p:sldId id="300" r:id="rId9"/>
    <p:sldId id="333" r:id="rId10"/>
    <p:sldId id="334" r:id="rId11"/>
    <p:sldId id="335" r:id="rId12"/>
    <p:sldId id="336" r:id="rId13"/>
    <p:sldId id="337" r:id="rId14"/>
    <p:sldId id="329" r:id="rId15"/>
    <p:sldId id="307" r:id="rId16"/>
    <p:sldId id="338" r:id="rId17"/>
    <p:sldId id="339" r:id="rId18"/>
    <p:sldId id="340" r:id="rId19"/>
    <p:sldId id="311" r:id="rId20"/>
    <p:sldId id="330" r:id="rId21"/>
    <p:sldId id="312" r:id="rId22"/>
    <p:sldId id="314" r:id="rId23"/>
    <p:sldId id="341" r:id="rId24"/>
    <p:sldId id="342" r:id="rId25"/>
    <p:sldId id="317" r:id="rId26"/>
    <p:sldId id="343" r:id="rId27"/>
    <p:sldId id="344" r:id="rId28"/>
    <p:sldId id="269" r:id="rId29"/>
    <p:sldId id="264" r:id="rId30"/>
    <p:sldId id="270" r:id="rId31"/>
    <p:sldId id="271" r:id="rId32"/>
    <p:sldId id="266" r:id="rId33"/>
    <p:sldId id="272" r:id="rId34"/>
    <p:sldId id="273" r:id="rId35"/>
    <p:sldId id="268" r:id="rId36"/>
    <p:sldId id="274" r:id="rId37"/>
    <p:sldId id="275" r:id="rId38"/>
    <p:sldId id="267" r:id="rId39"/>
    <p:sldId id="331" r:id="rId40"/>
    <p:sldId id="319" r:id="rId41"/>
    <p:sldId id="345" r:id="rId42"/>
    <p:sldId id="320" r:id="rId43"/>
    <p:sldId id="321" r:id="rId44"/>
    <p:sldId id="322" r:id="rId45"/>
    <p:sldId id="323" r:id="rId46"/>
    <p:sldId id="324" r:id="rId47"/>
    <p:sldId id="325" r:id="rId48"/>
    <p:sldId id="326" r:id="rId49"/>
    <p:sldId id="332" r:id="rId50"/>
    <p:sldId id="276" r:id="rId51"/>
    <p:sldId id="277" r:id="rId52"/>
    <p:sldId id="278" r:id="rId53"/>
    <p:sldId id="279" r:id="rId54"/>
    <p:sldId id="280" r:id="rId55"/>
    <p:sldId id="281" r:id="rId56"/>
    <p:sldId id="282" r:id="rId57"/>
    <p:sldId id="262" r:id="rId5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6464"/>
    <a:srgbClr val="FAFAFA"/>
    <a:srgbClr val="000000"/>
    <a:srgbClr val="002E4F"/>
    <a:srgbClr val="004372"/>
    <a:srgbClr val="21292F"/>
    <a:srgbClr val="FFFFFF"/>
    <a:srgbClr val="F6ECE3"/>
    <a:srgbClr val="F6CFAD"/>
    <a:srgbClr val="5DC14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65" autoAdjust="0"/>
    <p:restoredTop sz="95262" autoAdjust="0"/>
  </p:normalViewPr>
  <p:slideViewPr>
    <p:cSldViewPr snapToGrid="0" snapToObjects="1">
      <p:cViewPr varScale="1">
        <p:scale>
          <a:sx n="108" d="100"/>
          <a:sy n="108" d="100"/>
        </p:scale>
        <p:origin x="149" y="8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Mortimer" userId="df12e2df6149f2b9" providerId="LiveId" clId="{8351C829-CF14-4197-ACC0-F052B185F023}"/>
    <pc:docChg chg="addSld modSld">
      <pc:chgData name="Sam Mortimer" userId="df12e2df6149f2b9" providerId="LiveId" clId="{8351C829-CF14-4197-ACC0-F052B185F023}" dt="2018-01-11T19:45:50.736" v="1"/>
      <pc:docMkLst>
        <pc:docMk/>
      </pc:docMkLst>
      <pc:sldChg chg="modSp">
        <pc:chgData name="Sam Mortimer" userId="df12e2df6149f2b9" providerId="LiveId" clId="{8351C829-CF14-4197-ACC0-F052B185F023}" dt="2018-01-11T18:53:08.821" v="0" actId="1036"/>
        <pc:sldMkLst>
          <pc:docMk/>
          <pc:sldMk cId="425768076" sldId="331"/>
        </pc:sldMkLst>
        <pc:spChg chg="mod">
          <ac:chgData name="Sam Mortimer" userId="df12e2df6149f2b9" providerId="LiveId" clId="{8351C829-CF14-4197-ACC0-F052B185F023}" dt="2018-01-11T18:53:08.821" v="0" actId="1036"/>
          <ac:spMkLst>
            <pc:docMk/>
            <pc:sldMk cId="425768076" sldId="331"/>
            <ac:spMk id="5" creationId="{00000000-0000-0000-0000-000000000000}"/>
          </ac:spMkLst>
        </pc:spChg>
      </pc:sldChg>
      <pc:sldChg chg="add">
        <pc:chgData name="Sam Mortimer" userId="df12e2df6149f2b9" providerId="LiveId" clId="{8351C829-CF14-4197-ACC0-F052B185F023}" dt="2018-01-11T19:45:50.736" v="1"/>
        <pc:sldMkLst>
          <pc:docMk/>
          <pc:sldMk cId="2103214519" sldId="34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F24B363-A11C-2643-9A14-E2E2C7AD71EE}" type="datetimeFigureOut">
              <a:rPr lang="en-US" smtClean="0"/>
              <a:t>1/11/2018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081C062-007C-F543-A947-22C27D164C49}" type="slidenum">
              <a:rPr lang="en-US" smtClean="0"/>
              <a:t>‹#›</a:t>
            </a:fld>
            <a:endParaRPr lang="en-US"/>
          </a:p>
        </p:txBody>
      </p:sp>
    </p:spTree>
    <p:extLst>
      <p:ext uri="{BB962C8B-B14F-4D97-AF65-F5344CB8AC3E}">
        <p14:creationId xmlns:p14="http://schemas.microsoft.com/office/powerpoint/2010/main" val="3125486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E0C51D-E4FA-D349-B7BA-3965736ECAED}" type="datetimeFigureOut">
              <a:rPr lang="en-US" smtClean="0"/>
              <a:t>1/11/2018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ABEE9D-A596-8B42-A6EE-1884B515523E}" type="slidenum">
              <a:rPr lang="en-US" smtClean="0"/>
              <a:t>‹#›</a:t>
            </a:fld>
            <a:endParaRPr lang="en-US"/>
          </a:p>
        </p:txBody>
      </p:sp>
    </p:spTree>
    <p:extLst>
      <p:ext uri="{BB962C8B-B14F-4D97-AF65-F5344CB8AC3E}">
        <p14:creationId xmlns:p14="http://schemas.microsoft.com/office/powerpoint/2010/main" val="347504035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BDCF3C-F5D2-4586-B324-605F7F52B094}" type="slidenum">
              <a:rPr lang="en-US" smtClean="0"/>
              <a:t>8</a:t>
            </a:fld>
            <a:endParaRPr lang="en-US"/>
          </a:p>
        </p:txBody>
      </p:sp>
    </p:spTree>
    <p:extLst>
      <p:ext uri="{BB962C8B-B14F-4D97-AF65-F5344CB8AC3E}">
        <p14:creationId xmlns:p14="http://schemas.microsoft.com/office/powerpoint/2010/main" val="2422376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Ike device instead of phone. Bring in boxes/lines one at a time</a:t>
            </a:r>
          </a:p>
        </p:txBody>
      </p:sp>
      <p:sp>
        <p:nvSpPr>
          <p:cNvPr id="4" name="Slide Number Placeholder 3"/>
          <p:cNvSpPr>
            <a:spLocks noGrp="1"/>
          </p:cNvSpPr>
          <p:nvPr>
            <p:ph type="sldNum" sz="quarter" idx="10"/>
          </p:nvPr>
        </p:nvSpPr>
        <p:spPr/>
        <p:txBody>
          <a:bodyPr/>
          <a:lstStyle/>
          <a:p>
            <a:fld id="{D2ABEE9D-A596-8B42-A6EE-1884B515523E}" type="slidenum">
              <a:rPr lang="en-US" smtClean="0"/>
              <a:t>23</a:t>
            </a:fld>
            <a:endParaRPr lang="en-US"/>
          </a:p>
        </p:txBody>
      </p:sp>
    </p:spTree>
    <p:extLst>
      <p:ext uri="{BB962C8B-B14F-4D97-AF65-F5344CB8AC3E}">
        <p14:creationId xmlns:p14="http://schemas.microsoft.com/office/powerpoint/2010/main" val="3739473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Ike device instead of phone. </a:t>
            </a:r>
          </a:p>
        </p:txBody>
      </p:sp>
      <p:sp>
        <p:nvSpPr>
          <p:cNvPr id="4" name="Slide Number Placeholder 3"/>
          <p:cNvSpPr>
            <a:spLocks noGrp="1"/>
          </p:cNvSpPr>
          <p:nvPr>
            <p:ph type="sldNum" sz="quarter" idx="10"/>
          </p:nvPr>
        </p:nvSpPr>
        <p:spPr/>
        <p:txBody>
          <a:bodyPr/>
          <a:lstStyle/>
          <a:p>
            <a:fld id="{D2ABEE9D-A596-8B42-A6EE-1884B515523E}" type="slidenum">
              <a:rPr lang="en-US" smtClean="0"/>
              <a:t>24</a:t>
            </a:fld>
            <a:endParaRPr lang="en-US"/>
          </a:p>
        </p:txBody>
      </p:sp>
    </p:spTree>
    <p:extLst>
      <p:ext uri="{BB962C8B-B14F-4D97-AF65-F5344CB8AC3E}">
        <p14:creationId xmlns:p14="http://schemas.microsoft.com/office/powerpoint/2010/main" val="3446042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Ike device instead of phone. </a:t>
            </a:r>
          </a:p>
        </p:txBody>
      </p:sp>
      <p:sp>
        <p:nvSpPr>
          <p:cNvPr id="4" name="Slide Number Placeholder 3"/>
          <p:cNvSpPr>
            <a:spLocks noGrp="1"/>
          </p:cNvSpPr>
          <p:nvPr>
            <p:ph type="sldNum" sz="quarter" idx="10"/>
          </p:nvPr>
        </p:nvSpPr>
        <p:spPr/>
        <p:txBody>
          <a:bodyPr/>
          <a:lstStyle/>
          <a:p>
            <a:fld id="{D2ABEE9D-A596-8B42-A6EE-1884B515523E}" type="slidenum">
              <a:rPr lang="en-US" smtClean="0"/>
              <a:t>25</a:t>
            </a:fld>
            <a:endParaRPr lang="en-US"/>
          </a:p>
        </p:txBody>
      </p:sp>
    </p:spTree>
    <p:extLst>
      <p:ext uri="{BB962C8B-B14F-4D97-AF65-F5344CB8AC3E}">
        <p14:creationId xmlns:p14="http://schemas.microsoft.com/office/powerpoint/2010/main" val="1112538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ABEE9D-A596-8B42-A6EE-1884B515523E}" type="slidenum">
              <a:rPr lang="en-US" smtClean="0"/>
              <a:t>34</a:t>
            </a:fld>
            <a:endParaRPr lang="en-US"/>
          </a:p>
        </p:txBody>
      </p:sp>
    </p:spTree>
    <p:extLst>
      <p:ext uri="{BB962C8B-B14F-4D97-AF65-F5344CB8AC3E}">
        <p14:creationId xmlns:p14="http://schemas.microsoft.com/office/powerpoint/2010/main" val="752794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ABEE9D-A596-8B42-A6EE-1884B515523E}" type="slidenum">
              <a:rPr lang="en-US" smtClean="0"/>
              <a:t>35</a:t>
            </a:fld>
            <a:endParaRPr lang="en-US"/>
          </a:p>
        </p:txBody>
      </p:sp>
    </p:spTree>
    <p:extLst>
      <p:ext uri="{BB962C8B-B14F-4D97-AF65-F5344CB8AC3E}">
        <p14:creationId xmlns:p14="http://schemas.microsoft.com/office/powerpoint/2010/main" val="320607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ABEE9D-A596-8B42-A6EE-1884B515523E}" type="slidenum">
              <a:rPr lang="en-US" smtClean="0"/>
              <a:t>37</a:t>
            </a:fld>
            <a:endParaRPr lang="en-US"/>
          </a:p>
        </p:txBody>
      </p:sp>
    </p:spTree>
    <p:extLst>
      <p:ext uri="{BB962C8B-B14F-4D97-AF65-F5344CB8AC3E}">
        <p14:creationId xmlns:p14="http://schemas.microsoft.com/office/powerpoint/2010/main" val="9743082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BDCF3C-F5D2-4586-B324-605F7F52B094}" type="slidenum">
              <a:rPr lang="en-US" smtClean="0"/>
              <a:t>39</a:t>
            </a:fld>
            <a:endParaRPr lang="en-US"/>
          </a:p>
        </p:txBody>
      </p:sp>
    </p:spTree>
    <p:extLst>
      <p:ext uri="{BB962C8B-B14F-4D97-AF65-F5344CB8AC3E}">
        <p14:creationId xmlns:p14="http://schemas.microsoft.com/office/powerpoint/2010/main" val="468541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BDCF3C-F5D2-4586-B324-605F7F52B094}" type="slidenum">
              <a:rPr lang="en-US" smtClean="0"/>
              <a:t>42</a:t>
            </a:fld>
            <a:endParaRPr lang="en-US"/>
          </a:p>
        </p:txBody>
      </p:sp>
    </p:spTree>
    <p:extLst>
      <p:ext uri="{BB962C8B-B14F-4D97-AF65-F5344CB8AC3E}">
        <p14:creationId xmlns:p14="http://schemas.microsoft.com/office/powerpoint/2010/main" val="1807594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ABEE9D-A596-8B42-A6EE-1884B515523E}" type="slidenum">
              <a:rPr lang="en-US" smtClean="0"/>
              <a:t>46</a:t>
            </a:fld>
            <a:endParaRPr lang="en-US"/>
          </a:p>
        </p:txBody>
      </p:sp>
    </p:spTree>
    <p:extLst>
      <p:ext uri="{BB962C8B-B14F-4D97-AF65-F5344CB8AC3E}">
        <p14:creationId xmlns:p14="http://schemas.microsoft.com/office/powerpoint/2010/main" val="3853967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BDCF3C-F5D2-4586-B324-605F7F52B094}" type="slidenum">
              <a:rPr lang="en-US" smtClean="0"/>
              <a:t>49</a:t>
            </a:fld>
            <a:endParaRPr lang="en-US"/>
          </a:p>
        </p:txBody>
      </p:sp>
    </p:spTree>
    <p:extLst>
      <p:ext uri="{BB962C8B-B14F-4D97-AF65-F5344CB8AC3E}">
        <p14:creationId xmlns:p14="http://schemas.microsoft.com/office/powerpoint/2010/main" val="320899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sure if I am sold on the orange shadow box. Kind of indifferent I guess. Maybe smaller shadow if there’s nothing better</a:t>
            </a:r>
          </a:p>
        </p:txBody>
      </p:sp>
      <p:sp>
        <p:nvSpPr>
          <p:cNvPr id="4" name="Slide Number Placeholder 3"/>
          <p:cNvSpPr>
            <a:spLocks noGrp="1"/>
          </p:cNvSpPr>
          <p:nvPr>
            <p:ph type="sldNum" sz="quarter" idx="10"/>
          </p:nvPr>
        </p:nvSpPr>
        <p:spPr/>
        <p:txBody>
          <a:bodyPr/>
          <a:lstStyle/>
          <a:p>
            <a:fld id="{D2ABEE9D-A596-8B42-A6EE-1884B515523E}" type="slidenum">
              <a:rPr lang="en-US" smtClean="0"/>
              <a:t>10</a:t>
            </a:fld>
            <a:endParaRPr lang="en-US"/>
          </a:p>
        </p:txBody>
      </p:sp>
    </p:spTree>
    <p:extLst>
      <p:ext uri="{BB962C8B-B14F-4D97-AF65-F5344CB8AC3E}">
        <p14:creationId xmlns:p14="http://schemas.microsoft.com/office/powerpoint/2010/main" val="924434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we make the lines and the boxes show up at once for each segment. I.e. show the Username box with the line… then show the reset box with the line</a:t>
            </a:r>
          </a:p>
        </p:txBody>
      </p:sp>
      <p:sp>
        <p:nvSpPr>
          <p:cNvPr id="4" name="Slide Number Placeholder 3"/>
          <p:cNvSpPr>
            <a:spLocks noGrp="1"/>
          </p:cNvSpPr>
          <p:nvPr>
            <p:ph type="sldNum" sz="quarter" idx="10"/>
          </p:nvPr>
        </p:nvSpPr>
        <p:spPr/>
        <p:txBody>
          <a:bodyPr/>
          <a:lstStyle/>
          <a:p>
            <a:fld id="{D2ABEE9D-A596-8B42-A6EE-1884B515523E}" type="slidenum">
              <a:rPr lang="en-US" smtClean="0"/>
              <a:t>13</a:t>
            </a:fld>
            <a:endParaRPr lang="en-US"/>
          </a:p>
        </p:txBody>
      </p:sp>
    </p:spTree>
    <p:extLst>
      <p:ext uri="{BB962C8B-B14F-4D97-AF65-F5344CB8AC3E}">
        <p14:creationId xmlns:p14="http://schemas.microsoft.com/office/powerpoint/2010/main" val="1997397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BDCF3C-F5D2-4586-B324-605F7F52B094}" type="slidenum">
              <a:rPr lang="en-US" smtClean="0"/>
              <a:t>14</a:t>
            </a:fld>
            <a:endParaRPr lang="en-US"/>
          </a:p>
        </p:txBody>
      </p:sp>
    </p:spTree>
    <p:extLst>
      <p:ext uri="{BB962C8B-B14F-4D97-AF65-F5344CB8AC3E}">
        <p14:creationId xmlns:p14="http://schemas.microsoft.com/office/powerpoint/2010/main" val="55987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line, circle and new form box at once</a:t>
            </a:r>
          </a:p>
        </p:txBody>
      </p:sp>
      <p:sp>
        <p:nvSpPr>
          <p:cNvPr id="4" name="Slide Number Placeholder 3"/>
          <p:cNvSpPr>
            <a:spLocks noGrp="1"/>
          </p:cNvSpPr>
          <p:nvPr>
            <p:ph type="sldNum" sz="quarter" idx="10"/>
          </p:nvPr>
        </p:nvSpPr>
        <p:spPr/>
        <p:txBody>
          <a:bodyPr/>
          <a:lstStyle/>
          <a:p>
            <a:fld id="{D2ABEE9D-A596-8B42-A6EE-1884B515523E}" type="slidenum">
              <a:rPr lang="en-US" smtClean="0"/>
              <a:t>16</a:t>
            </a:fld>
            <a:endParaRPr lang="en-US"/>
          </a:p>
        </p:txBody>
      </p:sp>
    </p:spTree>
    <p:extLst>
      <p:ext uri="{BB962C8B-B14F-4D97-AF65-F5344CB8AC3E}">
        <p14:creationId xmlns:p14="http://schemas.microsoft.com/office/powerpoint/2010/main" val="82346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here… show label field box and line… then show cloneable field box and line after</a:t>
            </a:r>
          </a:p>
        </p:txBody>
      </p:sp>
      <p:sp>
        <p:nvSpPr>
          <p:cNvPr id="4" name="Slide Number Placeholder 3"/>
          <p:cNvSpPr>
            <a:spLocks noGrp="1"/>
          </p:cNvSpPr>
          <p:nvPr>
            <p:ph type="sldNum" sz="quarter" idx="10"/>
          </p:nvPr>
        </p:nvSpPr>
        <p:spPr/>
        <p:txBody>
          <a:bodyPr/>
          <a:lstStyle/>
          <a:p>
            <a:fld id="{D2ABEE9D-A596-8B42-A6EE-1884B515523E}" type="slidenum">
              <a:rPr lang="en-US" smtClean="0"/>
              <a:t>17</a:t>
            </a:fld>
            <a:endParaRPr lang="en-US"/>
          </a:p>
        </p:txBody>
      </p:sp>
    </p:spTree>
    <p:extLst>
      <p:ext uri="{BB962C8B-B14F-4D97-AF65-F5344CB8AC3E}">
        <p14:creationId xmlns:p14="http://schemas.microsoft.com/office/powerpoint/2010/main" val="687457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BDCF3C-F5D2-4586-B324-605F7F52B094}" type="slidenum">
              <a:rPr lang="en-US" smtClean="0"/>
              <a:t>20</a:t>
            </a:fld>
            <a:endParaRPr lang="en-US"/>
          </a:p>
        </p:txBody>
      </p:sp>
    </p:spTree>
    <p:extLst>
      <p:ext uri="{BB962C8B-B14F-4D97-AF65-F5344CB8AC3E}">
        <p14:creationId xmlns:p14="http://schemas.microsoft.com/office/powerpoint/2010/main" val="1494576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a picture of the IKE4 device and not a </a:t>
            </a:r>
            <a:r>
              <a:rPr lang="en-US"/>
              <a:t>cell phone. </a:t>
            </a:r>
          </a:p>
        </p:txBody>
      </p:sp>
      <p:sp>
        <p:nvSpPr>
          <p:cNvPr id="4" name="Slide Number Placeholder 3"/>
          <p:cNvSpPr>
            <a:spLocks noGrp="1"/>
          </p:cNvSpPr>
          <p:nvPr>
            <p:ph type="sldNum" sz="quarter" idx="10"/>
          </p:nvPr>
        </p:nvSpPr>
        <p:spPr/>
        <p:txBody>
          <a:bodyPr/>
          <a:lstStyle/>
          <a:p>
            <a:fld id="{D2ABEE9D-A596-8B42-A6EE-1884B515523E}" type="slidenum">
              <a:rPr lang="en-US" smtClean="0"/>
              <a:t>21</a:t>
            </a:fld>
            <a:endParaRPr lang="en-US"/>
          </a:p>
        </p:txBody>
      </p:sp>
    </p:spTree>
    <p:extLst>
      <p:ext uri="{BB962C8B-B14F-4D97-AF65-F5344CB8AC3E}">
        <p14:creationId xmlns:p14="http://schemas.microsoft.com/office/powerpoint/2010/main" val="3975891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Ike device instead of cell phone</a:t>
            </a:r>
          </a:p>
        </p:txBody>
      </p:sp>
      <p:sp>
        <p:nvSpPr>
          <p:cNvPr id="4" name="Slide Number Placeholder 3"/>
          <p:cNvSpPr>
            <a:spLocks noGrp="1"/>
          </p:cNvSpPr>
          <p:nvPr>
            <p:ph type="sldNum" sz="quarter" idx="10"/>
          </p:nvPr>
        </p:nvSpPr>
        <p:spPr/>
        <p:txBody>
          <a:bodyPr/>
          <a:lstStyle/>
          <a:p>
            <a:fld id="{D2ABEE9D-A596-8B42-A6EE-1884B515523E}" type="slidenum">
              <a:rPr lang="en-US" smtClean="0"/>
              <a:t>22</a:t>
            </a:fld>
            <a:endParaRPr lang="en-US"/>
          </a:p>
        </p:txBody>
      </p:sp>
    </p:spTree>
    <p:extLst>
      <p:ext uri="{BB962C8B-B14F-4D97-AF65-F5344CB8AC3E}">
        <p14:creationId xmlns:p14="http://schemas.microsoft.com/office/powerpoint/2010/main" val="1763559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descr="background-0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22348"/>
            <a:ext cx="9144000" cy="3121152"/>
          </a:xfrm>
          <a:prstGeom prst="rect">
            <a:avLst/>
          </a:prstGeom>
        </p:spPr>
      </p:pic>
      <p:sp>
        <p:nvSpPr>
          <p:cNvPr id="9" name="Title 4"/>
          <p:cNvSpPr>
            <a:spLocks noGrp="1"/>
          </p:cNvSpPr>
          <p:nvPr>
            <p:ph type="title" hasCustomPrompt="1"/>
          </p:nvPr>
        </p:nvSpPr>
        <p:spPr>
          <a:xfrm>
            <a:off x="649465" y="2510295"/>
            <a:ext cx="7845188" cy="1558719"/>
          </a:xfrm>
          <a:prstGeom prst="rect">
            <a:avLst/>
          </a:prstGeom>
        </p:spPr>
        <p:txBody>
          <a:bodyPr vert="horz" anchor="t"/>
          <a:lstStyle>
            <a:lvl1pPr>
              <a:defRPr sz="3600" baseline="0">
                <a:solidFill>
                  <a:schemeClr val="bg1"/>
                </a:solidFill>
                <a:latin typeface="+mj-lt"/>
              </a:defRPr>
            </a:lvl1pPr>
          </a:lstStyle>
          <a:p>
            <a:r>
              <a:rPr lang="en-US" dirty="0"/>
              <a:t>CLICK TO EDIT COVER PAGE TITLE</a:t>
            </a:r>
          </a:p>
        </p:txBody>
      </p:sp>
      <p:sp>
        <p:nvSpPr>
          <p:cNvPr id="10" name="Date Placeholder 3"/>
          <p:cNvSpPr>
            <a:spLocks noGrp="1"/>
          </p:cNvSpPr>
          <p:nvPr>
            <p:ph type="dt" sz="half" idx="2"/>
          </p:nvPr>
        </p:nvSpPr>
        <p:spPr>
          <a:xfrm>
            <a:off x="649406" y="4321397"/>
            <a:ext cx="7845306" cy="365125"/>
          </a:xfrm>
          <a:prstGeom prst="rect">
            <a:avLst/>
          </a:prstGeom>
        </p:spPr>
        <p:txBody>
          <a:bodyPr vert="horz" lIns="91440" tIns="45720" rIns="91440" bIns="45720" rtlCol="0" anchor="ctr"/>
          <a:lstStyle>
            <a:lvl1pPr algn="ctr">
              <a:defRPr sz="1400">
                <a:solidFill>
                  <a:srgbClr val="FFFFFF"/>
                </a:solidFill>
              </a:defRPr>
            </a:lvl1pPr>
          </a:lstStyle>
          <a:p>
            <a:fld id="{6EE19F58-7291-F84D-83DA-361DAF32E0B0}" type="datetime4">
              <a:rPr lang="en-US" smtClean="0"/>
              <a:pPr/>
              <a:t>January 11, 2018</a:t>
            </a:fld>
            <a:endParaRPr lang="en-US"/>
          </a:p>
        </p:txBody>
      </p:sp>
      <p:pic>
        <p:nvPicPr>
          <p:cNvPr id="6" name="Picture 5" descr="Logo_ikeGPS_colour-with_Ta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69978" y="249322"/>
            <a:ext cx="3204044" cy="1559282"/>
          </a:xfrm>
          <a:prstGeom prst="rect">
            <a:avLst/>
          </a:prstGeom>
        </p:spPr>
      </p:pic>
    </p:spTree>
    <p:extLst>
      <p:ext uri="{BB962C8B-B14F-4D97-AF65-F5344CB8AC3E}">
        <p14:creationId xmlns:p14="http://schemas.microsoft.com/office/powerpoint/2010/main" val="2406414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8" name="Picture 7" descr="background-0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68" y="0"/>
            <a:ext cx="9162937" cy="5161788"/>
          </a:xfrm>
          <a:prstGeom prst="rect">
            <a:avLst/>
          </a:prstGeom>
        </p:spPr>
      </p:pic>
      <p:sp>
        <p:nvSpPr>
          <p:cNvPr id="7" name="Title 2"/>
          <p:cNvSpPr>
            <a:spLocks noGrp="1"/>
          </p:cNvSpPr>
          <p:nvPr>
            <p:ph type="title" hasCustomPrompt="1"/>
          </p:nvPr>
        </p:nvSpPr>
        <p:spPr>
          <a:xfrm>
            <a:off x="636779" y="328286"/>
            <a:ext cx="7870442" cy="4486928"/>
          </a:xfrm>
          <a:prstGeom prst="rect">
            <a:avLst/>
          </a:prstGeom>
        </p:spPr>
        <p:txBody>
          <a:bodyPr vert="horz" anchor="ctr"/>
          <a:lstStyle>
            <a:lvl1pPr>
              <a:defRPr sz="36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336883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8" name="Picture 7" descr="Logo_Ike_colou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59516" y="4570335"/>
            <a:ext cx="1159239" cy="415383"/>
          </a:xfrm>
          <a:prstGeom prst="rect">
            <a:avLst/>
          </a:prstGeom>
        </p:spPr>
      </p:pic>
      <p:sp>
        <p:nvSpPr>
          <p:cNvPr id="9" name="Title 1"/>
          <p:cNvSpPr>
            <a:spLocks noGrp="1"/>
          </p:cNvSpPr>
          <p:nvPr>
            <p:ph type="title" hasCustomPrompt="1"/>
          </p:nvPr>
        </p:nvSpPr>
        <p:spPr>
          <a:xfrm>
            <a:off x="815360" y="397310"/>
            <a:ext cx="7784847" cy="630742"/>
          </a:xfrm>
          <a:prstGeom prst="rect">
            <a:avLst/>
          </a:prstGeom>
        </p:spPr>
        <p:txBody>
          <a:bodyPr vert="horz" anchor="t"/>
          <a:lstStyle>
            <a:lvl1pPr algn="l">
              <a:defRPr sz="2800" baseline="0">
                <a:solidFill>
                  <a:srgbClr val="F58220"/>
                </a:solidFill>
              </a:defRPr>
            </a:lvl1pPr>
          </a:lstStyle>
          <a:p>
            <a:r>
              <a:rPr lang="en-US" dirty="0"/>
              <a:t>Click to edit page title</a:t>
            </a:r>
          </a:p>
        </p:txBody>
      </p:sp>
      <p:sp>
        <p:nvSpPr>
          <p:cNvPr id="10" name="Text Placeholder 8"/>
          <p:cNvSpPr>
            <a:spLocks noGrp="1"/>
          </p:cNvSpPr>
          <p:nvPr>
            <p:ph type="body" sz="quarter" idx="10"/>
          </p:nvPr>
        </p:nvSpPr>
        <p:spPr>
          <a:xfrm>
            <a:off x="815361" y="1207134"/>
            <a:ext cx="7784128" cy="3121052"/>
          </a:xfrm>
          <a:prstGeom prst="rect">
            <a:avLst/>
          </a:prstGeom>
        </p:spPr>
        <p:txBody>
          <a:bodyPr vert="horz"/>
          <a:lstStyle>
            <a:lvl1pPr marL="342900" indent="-342900">
              <a:buSzPct val="100000"/>
              <a:buFontTx/>
              <a:buBlip>
                <a:blip r:embed="rId3"/>
              </a:buBlip>
              <a:defRPr sz="1800">
                <a:solidFill>
                  <a:schemeClr val="tx2"/>
                </a:solidFill>
              </a:defRPr>
            </a:lvl1pPr>
            <a:lvl2pPr marL="742950" indent="-285750">
              <a:buSzPct val="100000"/>
              <a:buFontTx/>
              <a:buBlip>
                <a:blip r:embed="rId3"/>
              </a:buBlip>
              <a:defRPr sz="1600">
                <a:solidFill>
                  <a:schemeClr val="tx2"/>
                </a:solidFill>
              </a:defRPr>
            </a:lvl2pPr>
            <a:lvl3pPr marL="1143000" indent="-228600">
              <a:buSzPct val="100000"/>
              <a:buFontTx/>
              <a:buBlip>
                <a:blip r:embed="rId3"/>
              </a:buBlip>
              <a:defRPr sz="1400">
                <a:solidFill>
                  <a:schemeClr val="tx2"/>
                </a:solidFill>
              </a:defRPr>
            </a:lvl3pPr>
            <a:lvl4pPr marL="1600200" indent="-228600">
              <a:buSzPct val="100000"/>
              <a:buFontTx/>
              <a:buBlip>
                <a:blip r:embed="rId3"/>
              </a:buBlip>
              <a:defRPr sz="1200">
                <a:solidFill>
                  <a:schemeClr val="tx2"/>
                </a:solidFill>
              </a:defRPr>
            </a:lvl4pPr>
            <a:lvl5pPr marL="2057400" indent="-228600">
              <a:buSzPct val="100000"/>
              <a:buFontTx/>
              <a:buBlip>
                <a:blip r:embed="rId3"/>
              </a:buBlip>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descr="background-03.png"/>
          <p:cNvPicPr>
            <a:picLocks noChangeAspect="1"/>
          </p:cNvPicPr>
          <p:nvPr userDrawn="1"/>
        </p:nvPicPr>
        <p:blipFill rotWithShape="1">
          <a:blip r:embed="rId4">
            <a:extLst>
              <a:ext uri="{28A0092B-C50C-407E-A947-70E740481C1C}">
                <a14:useLocalDpi xmlns:a14="http://schemas.microsoft.com/office/drawing/2010/main" val="0"/>
              </a:ext>
            </a:extLst>
          </a:blip>
          <a:srcRect l="26345"/>
          <a:stretch/>
        </p:blipFill>
        <p:spPr>
          <a:xfrm>
            <a:off x="0" y="0"/>
            <a:ext cx="569387" cy="5143500"/>
          </a:xfrm>
          <a:prstGeom prst="rect">
            <a:avLst/>
          </a:prstGeom>
        </p:spPr>
      </p:pic>
      <p:sp>
        <p:nvSpPr>
          <p:cNvPr id="7" name="Slide Number Placeholder 5"/>
          <p:cNvSpPr>
            <a:spLocks noGrp="1"/>
          </p:cNvSpPr>
          <p:nvPr>
            <p:ph type="sldNum" sz="quarter" idx="4"/>
          </p:nvPr>
        </p:nvSpPr>
        <p:spPr>
          <a:xfrm>
            <a:off x="0" y="4672427"/>
            <a:ext cx="357809" cy="365125"/>
          </a:xfrm>
          <a:prstGeom prst="rect">
            <a:avLst/>
          </a:prstGeom>
        </p:spPr>
        <p:txBody>
          <a:bodyPr vert="horz" lIns="91440" tIns="45720" rIns="91440" bIns="45720" rtlCol="0" anchor="ctr"/>
          <a:lstStyle>
            <a:lvl1pPr algn="ctr">
              <a:defRPr sz="800">
                <a:solidFill>
                  <a:schemeClr val="bg1"/>
                </a:solidFill>
              </a:defRPr>
            </a:lvl1pPr>
          </a:lstStyle>
          <a:p>
            <a:fld id="{94F4587E-FAE6-4F4E-B5E2-BA02D663CFBD}" type="slidenum">
              <a:rPr lang="en-US" smtClean="0"/>
              <a:pPr/>
              <a:t>‹#›</a:t>
            </a:fld>
            <a:endParaRPr lang="en-US" dirty="0"/>
          </a:p>
        </p:txBody>
      </p:sp>
    </p:spTree>
    <p:extLst>
      <p:ext uri="{BB962C8B-B14F-4D97-AF65-F5344CB8AC3E}">
        <p14:creationId xmlns:p14="http://schemas.microsoft.com/office/powerpoint/2010/main" val="3948955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1">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815360" y="397310"/>
            <a:ext cx="7784847" cy="630742"/>
          </a:xfrm>
          <a:prstGeom prst="rect">
            <a:avLst/>
          </a:prstGeom>
        </p:spPr>
        <p:txBody>
          <a:bodyPr vert="horz" anchor="t"/>
          <a:lstStyle>
            <a:lvl1pPr algn="l">
              <a:defRPr sz="2800" baseline="0">
                <a:solidFill>
                  <a:srgbClr val="F58220"/>
                </a:solidFill>
              </a:defRPr>
            </a:lvl1pPr>
          </a:lstStyle>
          <a:p>
            <a:r>
              <a:rPr lang="en-US" dirty="0"/>
              <a:t>Click to edit page title</a:t>
            </a:r>
          </a:p>
        </p:txBody>
      </p:sp>
      <p:sp>
        <p:nvSpPr>
          <p:cNvPr id="10" name="Text Placeholder 8"/>
          <p:cNvSpPr>
            <a:spLocks noGrp="1"/>
          </p:cNvSpPr>
          <p:nvPr>
            <p:ph type="body" sz="quarter" idx="10"/>
          </p:nvPr>
        </p:nvSpPr>
        <p:spPr>
          <a:xfrm>
            <a:off x="815361" y="1207134"/>
            <a:ext cx="7784128" cy="3121052"/>
          </a:xfrm>
          <a:prstGeom prst="rect">
            <a:avLst/>
          </a:prstGeom>
        </p:spPr>
        <p:txBody>
          <a:bodyPr vert="horz"/>
          <a:lstStyle>
            <a:lvl1pPr marL="342900" indent="-342900">
              <a:buSzPct val="100000"/>
              <a:buFontTx/>
              <a:buBlip>
                <a:blip r:embed="rId2"/>
              </a:buBlip>
              <a:defRPr sz="1800">
                <a:solidFill>
                  <a:schemeClr val="tx2"/>
                </a:solidFill>
              </a:defRPr>
            </a:lvl1pPr>
            <a:lvl2pPr marL="742950" indent="-285750">
              <a:buSzPct val="100000"/>
              <a:buFontTx/>
              <a:buBlip>
                <a:blip r:embed="rId2"/>
              </a:buBlip>
              <a:defRPr sz="1600">
                <a:solidFill>
                  <a:schemeClr val="tx2"/>
                </a:solidFill>
              </a:defRPr>
            </a:lvl2pPr>
            <a:lvl3pPr marL="1143000" indent="-228600">
              <a:buSzPct val="100000"/>
              <a:buFontTx/>
              <a:buBlip>
                <a:blip r:embed="rId2"/>
              </a:buBlip>
              <a:defRPr sz="1400">
                <a:solidFill>
                  <a:schemeClr val="tx2"/>
                </a:solidFill>
              </a:defRPr>
            </a:lvl3pPr>
            <a:lvl4pPr marL="1600200" indent="-228600">
              <a:buSzPct val="100000"/>
              <a:buFontTx/>
              <a:buBlip>
                <a:blip r:embed="rId2"/>
              </a:buBlip>
              <a:defRPr sz="1200">
                <a:solidFill>
                  <a:schemeClr val="tx2"/>
                </a:solidFill>
              </a:defRPr>
            </a:lvl4pPr>
            <a:lvl5pPr marL="2057400" indent="-228600">
              <a:buSzPct val="100000"/>
              <a:buFontTx/>
              <a:buBlip>
                <a:blip r:embed="rId2"/>
              </a:buBlip>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descr="background-03.png"/>
          <p:cNvPicPr>
            <a:picLocks noChangeAspect="1"/>
          </p:cNvPicPr>
          <p:nvPr userDrawn="1"/>
        </p:nvPicPr>
        <p:blipFill rotWithShape="1">
          <a:blip r:embed="rId3">
            <a:extLst>
              <a:ext uri="{28A0092B-C50C-407E-A947-70E740481C1C}">
                <a14:useLocalDpi xmlns:a14="http://schemas.microsoft.com/office/drawing/2010/main" val="0"/>
              </a:ext>
            </a:extLst>
          </a:blip>
          <a:srcRect l="26345"/>
          <a:stretch/>
        </p:blipFill>
        <p:spPr>
          <a:xfrm>
            <a:off x="0" y="0"/>
            <a:ext cx="569387" cy="5143500"/>
          </a:xfrm>
          <a:prstGeom prst="rect">
            <a:avLst/>
          </a:prstGeom>
        </p:spPr>
      </p:pic>
      <p:sp>
        <p:nvSpPr>
          <p:cNvPr id="7" name="Slide Number Placeholder 5"/>
          <p:cNvSpPr>
            <a:spLocks noGrp="1"/>
          </p:cNvSpPr>
          <p:nvPr>
            <p:ph type="sldNum" sz="quarter" idx="4"/>
          </p:nvPr>
        </p:nvSpPr>
        <p:spPr>
          <a:xfrm>
            <a:off x="0" y="4672427"/>
            <a:ext cx="357809" cy="365125"/>
          </a:xfrm>
          <a:prstGeom prst="rect">
            <a:avLst/>
          </a:prstGeom>
        </p:spPr>
        <p:txBody>
          <a:bodyPr vert="horz" lIns="91440" tIns="45720" rIns="91440" bIns="45720" rtlCol="0" anchor="ctr"/>
          <a:lstStyle>
            <a:lvl1pPr algn="ctr">
              <a:defRPr sz="800">
                <a:solidFill>
                  <a:schemeClr val="bg1"/>
                </a:solidFill>
              </a:defRPr>
            </a:lvl1pPr>
          </a:lstStyle>
          <a:p>
            <a:fld id="{94F4587E-FAE6-4F4E-B5E2-BA02D663CFBD}" type="slidenum">
              <a:rPr lang="en-US" smtClean="0"/>
              <a:pPr/>
              <a:t>‹#›</a:t>
            </a:fld>
            <a:endParaRPr lang="en-US" dirty="0"/>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3505200" y="4672427"/>
            <a:ext cx="213360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94F4587E-FAE6-4F4E-B5E2-BA02D663CFBD}" type="slidenum">
              <a:rPr lang="en-US" smtClean="0"/>
              <a:pPr/>
              <a:t>‹#›</a:t>
            </a:fld>
            <a:endParaRPr lang="en-US" dirty="0"/>
          </a:p>
        </p:txBody>
      </p:sp>
      <p:pic>
        <p:nvPicPr>
          <p:cNvPr id="9" name="Picture 8" descr="Logo_Ike_colou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59516" y="4570335"/>
            <a:ext cx="1159239" cy="415383"/>
          </a:xfrm>
          <a:prstGeom prst="rect">
            <a:avLst/>
          </a:prstGeom>
        </p:spPr>
      </p:pic>
      <p:pic>
        <p:nvPicPr>
          <p:cNvPr id="10" name="Picture 9" descr="background-design-01.png"/>
          <p:cNvPicPr>
            <a:picLocks noChangeAspect="1"/>
          </p:cNvPicPr>
          <p:nvPr userDrawn="1"/>
        </p:nvPicPr>
        <p:blipFill rotWithShape="1">
          <a:blip r:embed="rId3">
            <a:extLst>
              <a:ext uri="{28A0092B-C50C-407E-A947-70E740481C1C}">
                <a14:useLocalDpi xmlns:a14="http://schemas.microsoft.com/office/drawing/2010/main" val="0"/>
              </a:ext>
            </a:extLst>
          </a:blip>
          <a:srcRect t="32973"/>
          <a:stretch/>
        </p:blipFill>
        <p:spPr>
          <a:xfrm>
            <a:off x="0" y="1"/>
            <a:ext cx="9144000" cy="1217598"/>
          </a:xfrm>
          <a:prstGeom prst="rect">
            <a:avLst/>
          </a:prstGeom>
        </p:spPr>
      </p:pic>
      <p:sp>
        <p:nvSpPr>
          <p:cNvPr id="11" name="Title 1"/>
          <p:cNvSpPr>
            <a:spLocks noGrp="1"/>
          </p:cNvSpPr>
          <p:nvPr>
            <p:ph type="title" hasCustomPrompt="1"/>
          </p:nvPr>
        </p:nvSpPr>
        <p:spPr>
          <a:xfrm>
            <a:off x="382419" y="209657"/>
            <a:ext cx="8261899" cy="455552"/>
          </a:xfrm>
          <a:prstGeom prst="rect">
            <a:avLst/>
          </a:prstGeom>
        </p:spPr>
        <p:txBody>
          <a:bodyPr vert="horz" anchor="ctr"/>
          <a:lstStyle>
            <a:lvl1pPr algn="l">
              <a:defRPr sz="2800" baseline="0">
                <a:solidFill>
                  <a:schemeClr val="bg1"/>
                </a:solidFill>
              </a:defRPr>
            </a:lvl1pPr>
          </a:lstStyle>
          <a:p>
            <a:r>
              <a:rPr lang="en-US" dirty="0"/>
              <a:t>Click to edit page title</a:t>
            </a:r>
          </a:p>
        </p:txBody>
      </p:sp>
      <p:sp>
        <p:nvSpPr>
          <p:cNvPr id="12" name="Text Placeholder 8"/>
          <p:cNvSpPr>
            <a:spLocks noGrp="1"/>
          </p:cNvSpPr>
          <p:nvPr>
            <p:ph type="body" sz="quarter" idx="10"/>
          </p:nvPr>
        </p:nvSpPr>
        <p:spPr>
          <a:xfrm>
            <a:off x="382418" y="1368994"/>
            <a:ext cx="8261899" cy="2985109"/>
          </a:xfrm>
          <a:prstGeom prst="rect">
            <a:avLst/>
          </a:prstGeom>
        </p:spPr>
        <p:txBody>
          <a:bodyPr vert="horz"/>
          <a:lstStyle>
            <a:lvl1pPr marL="342900" indent="-342900">
              <a:buSzPct val="100000"/>
              <a:buFontTx/>
              <a:buBlip>
                <a:blip r:embed="rId4"/>
              </a:buBlip>
              <a:defRPr sz="1800">
                <a:solidFill>
                  <a:schemeClr val="tx2"/>
                </a:solidFill>
              </a:defRPr>
            </a:lvl1pPr>
            <a:lvl2pPr marL="742950" indent="-285750">
              <a:buSzPct val="100000"/>
              <a:buFontTx/>
              <a:buBlip>
                <a:blip r:embed="rId4"/>
              </a:buBlip>
              <a:defRPr sz="1600">
                <a:solidFill>
                  <a:schemeClr val="tx2"/>
                </a:solidFill>
              </a:defRPr>
            </a:lvl2pPr>
            <a:lvl3pPr marL="1143000" indent="-228600">
              <a:buSzPct val="100000"/>
              <a:buFontTx/>
              <a:buBlip>
                <a:blip r:embed="rId4"/>
              </a:buBlip>
              <a:defRPr sz="1400">
                <a:solidFill>
                  <a:schemeClr val="tx2"/>
                </a:solidFill>
              </a:defRPr>
            </a:lvl3pPr>
            <a:lvl4pPr marL="1600200" indent="-228600">
              <a:buSzPct val="100000"/>
              <a:buFontTx/>
              <a:buBlip>
                <a:blip r:embed="rId4"/>
              </a:buBlip>
              <a:defRPr sz="1200">
                <a:solidFill>
                  <a:schemeClr val="tx2"/>
                </a:solidFill>
              </a:defRPr>
            </a:lvl4pPr>
            <a:lvl5pPr marL="2057400" indent="-228600">
              <a:buSzPct val="100000"/>
              <a:buFontTx/>
              <a:buBlip>
                <a:blip r:embed="rId4"/>
              </a:buBlip>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30095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2">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3505200" y="4672427"/>
            <a:ext cx="213360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94F4587E-FAE6-4F4E-B5E2-BA02D663CFBD}" type="slidenum">
              <a:rPr lang="en-US" smtClean="0"/>
              <a:pPr/>
              <a:t>‹#›</a:t>
            </a:fld>
            <a:endParaRPr lang="en-US" dirty="0"/>
          </a:p>
        </p:txBody>
      </p:sp>
      <p:pic>
        <p:nvPicPr>
          <p:cNvPr id="10" name="Picture 9" descr="background-design-01.png"/>
          <p:cNvPicPr>
            <a:picLocks noChangeAspect="1"/>
          </p:cNvPicPr>
          <p:nvPr userDrawn="1"/>
        </p:nvPicPr>
        <p:blipFill rotWithShape="1">
          <a:blip r:embed="rId2">
            <a:extLst>
              <a:ext uri="{28A0092B-C50C-407E-A947-70E740481C1C}">
                <a14:useLocalDpi xmlns:a14="http://schemas.microsoft.com/office/drawing/2010/main" val="0"/>
              </a:ext>
            </a:extLst>
          </a:blip>
          <a:srcRect t="32973"/>
          <a:stretch/>
        </p:blipFill>
        <p:spPr>
          <a:xfrm>
            <a:off x="0" y="1"/>
            <a:ext cx="9144000" cy="1217598"/>
          </a:xfrm>
          <a:prstGeom prst="rect">
            <a:avLst/>
          </a:prstGeom>
        </p:spPr>
      </p:pic>
      <p:sp>
        <p:nvSpPr>
          <p:cNvPr id="11" name="Title 1"/>
          <p:cNvSpPr>
            <a:spLocks noGrp="1"/>
          </p:cNvSpPr>
          <p:nvPr>
            <p:ph type="title" hasCustomPrompt="1"/>
          </p:nvPr>
        </p:nvSpPr>
        <p:spPr>
          <a:xfrm>
            <a:off x="382419" y="209657"/>
            <a:ext cx="8261899" cy="455552"/>
          </a:xfrm>
          <a:prstGeom prst="rect">
            <a:avLst/>
          </a:prstGeom>
        </p:spPr>
        <p:txBody>
          <a:bodyPr vert="horz" anchor="ctr"/>
          <a:lstStyle>
            <a:lvl1pPr algn="l">
              <a:defRPr sz="2800" baseline="0">
                <a:solidFill>
                  <a:schemeClr val="bg1"/>
                </a:solidFill>
              </a:defRPr>
            </a:lvl1pPr>
          </a:lstStyle>
          <a:p>
            <a:r>
              <a:rPr lang="en-US" dirty="0"/>
              <a:t>Click to edit page title</a:t>
            </a:r>
          </a:p>
        </p:txBody>
      </p:sp>
      <p:sp>
        <p:nvSpPr>
          <p:cNvPr id="12" name="Text Placeholder 8"/>
          <p:cNvSpPr>
            <a:spLocks noGrp="1"/>
          </p:cNvSpPr>
          <p:nvPr>
            <p:ph type="body" sz="quarter" idx="10"/>
          </p:nvPr>
        </p:nvSpPr>
        <p:spPr>
          <a:xfrm>
            <a:off x="382418" y="1368994"/>
            <a:ext cx="8261899" cy="2985109"/>
          </a:xfrm>
          <a:prstGeom prst="rect">
            <a:avLst/>
          </a:prstGeom>
        </p:spPr>
        <p:txBody>
          <a:bodyPr vert="horz"/>
          <a:lstStyle>
            <a:lvl1pPr marL="342900" indent="-342900">
              <a:buSzPct val="100000"/>
              <a:buFontTx/>
              <a:buBlip>
                <a:blip r:embed="rId3"/>
              </a:buBlip>
              <a:defRPr sz="1800">
                <a:solidFill>
                  <a:schemeClr val="tx2"/>
                </a:solidFill>
              </a:defRPr>
            </a:lvl1pPr>
            <a:lvl2pPr marL="742950" indent="-285750">
              <a:buSzPct val="100000"/>
              <a:buFontTx/>
              <a:buBlip>
                <a:blip r:embed="rId3"/>
              </a:buBlip>
              <a:defRPr sz="1600">
                <a:solidFill>
                  <a:schemeClr val="tx2"/>
                </a:solidFill>
              </a:defRPr>
            </a:lvl2pPr>
            <a:lvl3pPr marL="1143000" indent="-228600">
              <a:buSzPct val="100000"/>
              <a:buFontTx/>
              <a:buBlip>
                <a:blip r:embed="rId3"/>
              </a:buBlip>
              <a:defRPr sz="1400">
                <a:solidFill>
                  <a:schemeClr val="tx2"/>
                </a:solidFill>
              </a:defRPr>
            </a:lvl3pPr>
            <a:lvl4pPr marL="1600200" indent="-228600">
              <a:buSzPct val="100000"/>
              <a:buFontTx/>
              <a:buBlip>
                <a:blip r:embed="rId3"/>
              </a:buBlip>
              <a:defRPr sz="1200">
                <a:solidFill>
                  <a:schemeClr val="tx2"/>
                </a:solidFill>
              </a:defRPr>
            </a:lvl4pPr>
            <a:lvl5pPr marL="2057400" indent="-228600">
              <a:buSzPct val="100000"/>
              <a:buFontTx/>
              <a:buBlip>
                <a:blip r:embed="rId3"/>
              </a:buBlip>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pic>
        <p:nvPicPr>
          <p:cNvPr id="11" name="Picture 10" descr="Logo_Ike_colou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59516" y="4570335"/>
            <a:ext cx="1159239" cy="415383"/>
          </a:xfrm>
          <a:prstGeom prst="rect">
            <a:avLst/>
          </a:prstGeom>
        </p:spPr>
      </p:pic>
      <p:sp>
        <p:nvSpPr>
          <p:cNvPr id="17" name="Title 1"/>
          <p:cNvSpPr>
            <a:spLocks noGrp="1"/>
          </p:cNvSpPr>
          <p:nvPr>
            <p:ph type="title" hasCustomPrompt="1"/>
          </p:nvPr>
        </p:nvSpPr>
        <p:spPr>
          <a:xfrm>
            <a:off x="421731" y="745428"/>
            <a:ext cx="8296451" cy="630742"/>
          </a:xfrm>
          <a:prstGeom prst="rect">
            <a:avLst/>
          </a:prstGeom>
        </p:spPr>
        <p:txBody>
          <a:bodyPr vert="horz" anchor="t"/>
          <a:lstStyle>
            <a:lvl1pPr algn="l">
              <a:defRPr sz="2800" baseline="0">
                <a:solidFill>
                  <a:srgbClr val="F58220"/>
                </a:solidFill>
              </a:defRPr>
            </a:lvl1pPr>
          </a:lstStyle>
          <a:p>
            <a:r>
              <a:rPr lang="en-US" dirty="0"/>
              <a:t>Click to edit page title</a:t>
            </a:r>
          </a:p>
        </p:txBody>
      </p:sp>
      <p:sp>
        <p:nvSpPr>
          <p:cNvPr id="18" name="Text Placeholder 8"/>
          <p:cNvSpPr>
            <a:spLocks noGrp="1"/>
          </p:cNvSpPr>
          <p:nvPr>
            <p:ph type="body" sz="quarter" idx="10"/>
          </p:nvPr>
        </p:nvSpPr>
        <p:spPr>
          <a:xfrm>
            <a:off x="421731" y="1555252"/>
            <a:ext cx="8295685" cy="2842046"/>
          </a:xfrm>
          <a:prstGeom prst="rect">
            <a:avLst/>
          </a:prstGeom>
        </p:spPr>
        <p:txBody>
          <a:bodyPr vert="horz"/>
          <a:lstStyle>
            <a:lvl1pPr marL="342900" indent="-342900">
              <a:buSzPct val="100000"/>
              <a:buFontTx/>
              <a:buBlip>
                <a:blip r:embed="rId3"/>
              </a:buBlip>
              <a:defRPr sz="1800">
                <a:solidFill>
                  <a:schemeClr val="tx2"/>
                </a:solidFill>
              </a:defRPr>
            </a:lvl1pPr>
            <a:lvl2pPr marL="742950" indent="-285750">
              <a:buSzPct val="100000"/>
              <a:buFontTx/>
              <a:buBlip>
                <a:blip r:embed="rId3"/>
              </a:buBlip>
              <a:defRPr sz="1600">
                <a:solidFill>
                  <a:schemeClr val="tx2"/>
                </a:solidFill>
              </a:defRPr>
            </a:lvl2pPr>
            <a:lvl3pPr marL="1143000" indent="-228600">
              <a:buSzPct val="100000"/>
              <a:buFontTx/>
              <a:buBlip>
                <a:blip r:embed="rId3"/>
              </a:buBlip>
              <a:defRPr sz="1400">
                <a:solidFill>
                  <a:schemeClr val="tx2"/>
                </a:solidFill>
              </a:defRPr>
            </a:lvl3pPr>
            <a:lvl4pPr marL="1600200" indent="-228600">
              <a:buSzPct val="100000"/>
              <a:buFontTx/>
              <a:buBlip>
                <a:blip r:embed="rId3"/>
              </a:buBlip>
              <a:defRPr sz="1200">
                <a:solidFill>
                  <a:schemeClr val="tx2"/>
                </a:solidFill>
              </a:defRPr>
            </a:lvl4pPr>
            <a:lvl5pPr marL="2057400" indent="-228600">
              <a:buSzPct val="100000"/>
              <a:buFontTx/>
              <a:buBlip>
                <a:blip r:embed="rId3"/>
              </a:buBlip>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9" name="Picture 18" descr="background-design-0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43784"/>
            <a:ext cx="9144000" cy="725424"/>
          </a:xfrm>
          <a:prstGeom prst="rect">
            <a:avLst/>
          </a:prstGeom>
        </p:spPr>
      </p:pic>
      <p:sp>
        <p:nvSpPr>
          <p:cNvPr id="12" name="Slide Number Placeholder 5"/>
          <p:cNvSpPr txBox="1">
            <a:spLocks/>
          </p:cNvSpPr>
          <p:nvPr userDrawn="1"/>
        </p:nvSpPr>
        <p:spPr>
          <a:xfrm>
            <a:off x="8737735" y="-82453"/>
            <a:ext cx="357809" cy="365125"/>
          </a:xfrm>
          <a:prstGeom prst="rect">
            <a:avLst/>
          </a:prstGeom>
        </p:spPr>
        <p:txBody>
          <a:bodyPr vert="horz" lIns="91440" tIns="45720" rIns="91440" bIns="45720" rtlCol="0" anchor="ctr"/>
          <a:lstStyle>
            <a:defPPr>
              <a:defRPr lang="en-US"/>
            </a:defPPr>
            <a:lvl1pPr marL="0" algn="ct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4F4587E-FAE6-4F4E-B5E2-BA02D663CFBD}" type="slidenum">
              <a:rPr lang="en-US" smtClean="0"/>
              <a:pPr/>
              <a:t>‹#›</a:t>
            </a:fld>
            <a:endParaRPr lang="en-US" dirty="0"/>
          </a:p>
        </p:txBody>
      </p:sp>
    </p:spTree>
    <p:extLst>
      <p:ext uri="{BB962C8B-B14F-4D97-AF65-F5344CB8AC3E}">
        <p14:creationId xmlns:p14="http://schemas.microsoft.com/office/powerpoint/2010/main" val="3851967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3">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3858016" y="4672427"/>
            <a:ext cx="1427968"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94F4587E-FAE6-4F4E-B5E2-BA02D663CFBD}" type="slidenum">
              <a:rPr lang="en-US" smtClean="0"/>
              <a:pPr/>
              <a:t>‹#›</a:t>
            </a:fld>
            <a:endParaRPr lang="en-US" dirty="0"/>
          </a:p>
        </p:txBody>
      </p:sp>
      <p:sp>
        <p:nvSpPr>
          <p:cNvPr id="17" name="Title 1"/>
          <p:cNvSpPr>
            <a:spLocks noGrp="1"/>
          </p:cNvSpPr>
          <p:nvPr>
            <p:ph type="title" hasCustomPrompt="1"/>
          </p:nvPr>
        </p:nvSpPr>
        <p:spPr>
          <a:xfrm>
            <a:off x="421731" y="745428"/>
            <a:ext cx="8296451" cy="630742"/>
          </a:xfrm>
          <a:prstGeom prst="rect">
            <a:avLst/>
          </a:prstGeom>
        </p:spPr>
        <p:txBody>
          <a:bodyPr vert="horz" anchor="t"/>
          <a:lstStyle>
            <a:lvl1pPr algn="l">
              <a:defRPr sz="2800" baseline="0">
                <a:solidFill>
                  <a:srgbClr val="F58220"/>
                </a:solidFill>
              </a:defRPr>
            </a:lvl1pPr>
          </a:lstStyle>
          <a:p>
            <a:r>
              <a:rPr lang="en-US" dirty="0"/>
              <a:t>Click to edit page title</a:t>
            </a:r>
          </a:p>
        </p:txBody>
      </p:sp>
      <p:sp>
        <p:nvSpPr>
          <p:cNvPr id="18" name="Text Placeholder 8"/>
          <p:cNvSpPr>
            <a:spLocks noGrp="1"/>
          </p:cNvSpPr>
          <p:nvPr>
            <p:ph type="body" sz="quarter" idx="10"/>
          </p:nvPr>
        </p:nvSpPr>
        <p:spPr>
          <a:xfrm>
            <a:off x="421731" y="1555252"/>
            <a:ext cx="8295685" cy="2842046"/>
          </a:xfrm>
          <a:prstGeom prst="rect">
            <a:avLst/>
          </a:prstGeom>
        </p:spPr>
        <p:txBody>
          <a:bodyPr vert="horz"/>
          <a:lstStyle>
            <a:lvl1pPr marL="342900" indent="-342900">
              <a:buSzPct val="100000"/>
              <a:buFontTx/>
              <a:buBlip>
                <a:blip r:embed="rId2"/>
              </a:buBlip>
              <a:defRPr sz="1800">
                <a:solidFill>
                  <a:schemeClr val="tx2"/>
                </a:solidFill>
              </a:defRPr>
            </a:lvl1pPr>
            <a:lvl2pPr marL="742950" indent="-285750">
              <a:buSzPct val="100000"/>
              <a:buFontTx/>
              <a:buBlip>
                <a:blip r:embed="rId2"/>
              </a:buBlip>
              <a:defRPr sz="1600">
                <a:solidFill>
                  <a:schemeClr val="tx2"/>
                </a:solidFill>
              </a:defRPr>
            </a:lvl2pPr>
            <a:lvl3pPr marL="1143000" indent="-228600">
              <a:buSzPct val="100000"/>
              <a:buFontTx/>
              <a:buBlip>
                <a:blip r:embed="rId2"/>
              </a:buBlip>
              <a:defRPr sz="1400">
                <a:solidFill>
                  <a:schemeClr val="tx2"/>
                </a:solidFill>
              </a:defRPr>
            </a:lvl3pPr>
            <a:lvl4pPr marL="1600200" indent="-228600">
              <a:buSzPct val="100000"/>
              <a:buFontTx/>
              <a:buBlip>
                <a:blip r:embed="rId2"/>
              </a:buBlip>
              <a:defRPr sz="1200">
                <a:solidFill>
                  <a:schemeClr val="tx2"/>
                </a:solidFill>
              </a:defRPr>
            </a:lvl4pPr>
            <a:lvl5pPr marL="2057400" indent="-228600">
              <a:buSzPct val="100000"/>
              <a:buFontTx/>
              <a:buBlip>
                <a:blip r:embed="rId2"/>
              </a:buBlip>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9" name="Picture 18" descr="background-design-0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43784"/>
            <a:ext cx="9144000" cy="725424"/>
          </a:xfrm>
          <a:prstGeom prst="rect">
            <a:avLst/>
          </a:prstGeom>
        </p:spPr>
      </p:pic>
      <p:sp>
        <p:nvSpPr>
          <p:cNvPr id="8" name="Slide Number Placeholder 5"/>
          <p:cNvSpPr txBox="1">
            <a:spLocks/>
          </p:cNvSpPr>
          <p:nvPr userDrawn="1"/>
        </p:nvSpPr>
        <p:spPr>
          <a:xfrm>
            <a:off x="8737735" y="-82453"/>
            <a:ext cx="357809" cy="365125"/>
          </a:xfrm>
          <a:prstGeom prst="rect">
            <a:avLst/>
          </a:prstGeom>
        </p:spPr>
        <p:txBody>
          <a:bodyPr vert="horz" lIns="91440" tIns="45720" rIns="91440" bIns="45720" rtlCol="0" anchor="ctr"/>
          <a:lstStyle>
            <a:defPPr>
              <a:defRPr lang="en-US"/>
            </a:defPPr>
            <a:lvl1pPr marL="0" algn="ct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4F4587E-FAE6-4F4E-B5E2-BA02D663CFBD}" type="slidenum">
              <a:rPr lang="en-US" smtClean="0"/>
              <a:pPr/>
              <a:t>‹#›</a:t>
            </a:fld>
            <a:endParaRPr lang="en-US" dirty="0"/>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4" name="Picture 3" descr="background-05.png"/>
          <p:cNvPicPr>
            <a:picLocks noChangeAspect="1"/>
          </p:cNvPicPr>
          <p:nvPr userDrawn="1"/>
        </p:nvPicPr>
        <p:blipFill rotWithShape="1">
          <a:blip r:embed="rId2">
            <a:extLst>
              <a:ext uri="{28A0092B-C50C-407E-A947-70E740481C1C}">
                <a14:useLocalDpi xmlns:a14="http://schemas.microsoft.com/office/drawing/2010/main" val="0"/>
              </a:ext>
            </a:extLst>
          </a:blip>
          <a:srcRect l="9281" r="9281"/>
          <a:stretch/>
        </p:blipFill>
        <p:spPr>
          <a:xfrm flipV="1">
            <a:off x="0" y="0"/>
            <a:ext cx="9144000" cy="3832600"/>
          </a:xfrm>
          <a:prstGeom prst="rect">
            <a:avLst/>
          </a:prstGeom>
        </p:spPr>
      </p:pic>
      <p:pic>
        <p:nvPicPr>
          <p:cNvPr id="5" name="Picture 4" descr="Logo_ikeGPS_colour-with_Ta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49326" y="4129010"/>
            <a:ext cx="1445348" cy="703390"/>
          </a:xfrm>
          <a:prstGeom prst="rect">
            <a:avLst/>
          </a:prstGeom>
        </p:spPr>
      </p:pic>
    </p:spTree>
    <p:extLst>
      <p:ext uri="{BB962C8B-B14F-4D97-AF65-F5344CB8AC3E}">
        <p14:creationId xmlns:p14="http://schemas.microsoft.com/office/powerpoint/2010/main" val="3224443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2123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7" r:id="rId4"/>
    <p:sldLayoutId id="2147483652" r:id="rId5"/>
    <p:sldLayoutId id="2147483658" r:id="rId6"/>
    <p:sldLayoutId id="2147483653" r:id="rId7"/>
    <p:sldLayoutId id="2147483656" r:id="rId8"/>
    <p:sldLayoutId id="2147483655" r:id="rId9"/>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office.ikegps.com/#/login"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7.jp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https://ikegps.com/ike-4-compass-calibration/" TargetMode="External"/><Relationship Id="rId5" Type="http://schemas.openxmlformats.org/officeDocument/2006/relationships/image" Target="../media/image5.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25.png"/><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png"/></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49.pn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hyperlink" Target="mailto:Jarrod.Phillips@ikegps.com" TargetMode="External"/><Relationship Id="rId2" Type="http://schemas.openxmlformats.org/officeDocument/2006/relationships/hyperlink" Target="mailto:matthew.worster@ikegps.com" TargetMode="Externa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75.png"/><Relationship Id="rId3" Type="http://schemas.openxmlformats.org/officeDocument/2006/relationships/image" Target="../media/image25.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79.png"/><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25.png"/><Relationship Id="rId10" Type="http://schemas.openxmlformats.org/officeDocument/2006/relationships/image" Target="../media/image85.png"/><Relationship Id="rId4" Type="http://schemas.microsoft.com/office/2007/relationships/hdphoto" Target="../media/hdphoto1.wdp"/><Relationship Id="rId9" Type="http://schemas.openxmlformats.org/officeDocument/2006/relationships/image" Target="../media/image8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88.png"/><Relationship Id="rId4" Type="http://schemas.openxmlformats.org/officeDocument/2006/relationships/image" Target="../media/image8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96.png"/><Relationship Id="rId4" Type="http://schemas.openxmlformats.org/officeDocument/2006/relationships/image" Target="../media/image95.png"/></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5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8.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5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12.png"/></Relationships>
</file>

<file path=ppt/slides/_rels/slide5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3875" y="2672410"/>
            <a:ext cx="6536368" cy="1802372"/>
          </a:xfrm>
        </p:spPr>
        <p:txBody>
          <a:bodyPr anchor="ctr" anchorCtr="0"/>
          <a:lstStyle/>
          <a:p>
            <a:r>
              <a:rPr lang="en-US" sz="4400" dirty="0">
                <a:latin typeface="ITC Officina Serif Std Book" charset="0"/>
                <a:ea typeface="ITC Officina Serif Std Book" charset="0"/>
                <a:cs typeface="ITC Officina Serif Std Book" charset="0"/>
              </a:rPr>
              <a:t>IKE-4 Training</a:t>
            </a:r>
          </a:p>
        </p:txBody>
      </p:sp>
    </p:spTree>
    <p:extLst>
      <p:ext uri="{BB962C8B-B14F-4D97-AF65-F5344CB8AC3E}">
        <p14:creationId xmlns:p14="http://schemas.microsoft.com/office/powerpoint/2010/main" val="732875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4F4587E-FAE6-4F4E-B5E2-BA02D663CFBD}" type="slidenum">
              <a:rPr lang="en-US" smtClean="0"/>
              <a:pPr/>
              <a:t>10</a:t>
            </a:fld>
            <a:endParaRPr lang="en-US" dirty="0"/>
          </a:p>
        </p:txBody>
      </p:sp>
      <p:sp>
        <p:nvSpPr>
          <p:cNvPr id="6" name="Text Placeholder 3"/>
          <p:cNvSpPr>
            <a:spLocks noGrp="1"/>
          </p:cNvSpPr>
          <p:nvPr>
            <p:ph type="body" sz="quarter" idx="10"/>
          </p:nvPr>
        </p:nvSpPr>
        <p:spPr>
          <a:xfrm>
            <a:off x="816079" y="1766705"/>
            <a:ext cx="7784128" cy="415189"/>
          </a:xfrm>
        </p:spPr>
        <p:txBody>
          <a:bodyPr/>
          <a:lstStyle/>
          <a:p>
            <a:pPr marL="0" indent="0">
              <a:buNone/>
            </a:pPr>
            <a:r>
              <a:rPr lang="en-US" dirty="0">
                <a:solidFill>
                  <a:schemeClr val="accent3"/>
                </a:solidFill>
                <a:hlinkClick r:id="rId3"/>
              </a:rPr>
              <a:t>https://office.ikegps.com/#/login</a:t>
            </a:r>
            <a:endParaRPr lang="en-US" dirty="0">
              <a:solidFill>
                <a:schemeClr val="accent3"/>
              </a:solidFill>
            </a:endParaRPr>
          </a:p>
        </p:txBody>
      </p:sp>
      <p:pic>
        <p:nvPicPr>
          <p:cNvPr id="7" name="Picture 6"/>
          <p:cNvPicPr>
            <a:picLocks noChangeAspect="1"/>
          </p:cNvPicPr>
          <p:nvPr/>
        </p:nvPicPr>
        <p:blipFill>
          <a:blip r:embed="rId4"/>
          <a:stretch>
            <a:fillRect/>
          </a:stretch>
        </p:blipFill>
        <p:spPr>
          <a:xfrm>
            <a:off x="5133081" y="916844"/>
            <a:ext cx="2914650" cy="2962275"/>
          </a:xfrm>
          <a:prstGeom prst="rect">
            <a:avLst/>
          </a:prstGeom>
          <a:solidFill>
            <a:schemeClr val="tx1">
              <a:lumMod val="20000"/>
              <a:lumOff val="80000"/>
            </a:schemeClr>
          </a:solidFill>
          <a:ln w="12700" cap="flat" cmpd="sng">
            <a:solidFill>
              <a:schemeClr val="tx1">
                <a:lumMod val="40000"/>
                <a:lumOff val="60000"/>
              </a:schemeClr>
            </a:solidFill>
            <a:prstDash val="solid"/>
            <a:round/>
          </a:ln>
          <a:effectLst>
            <a:outerShdw dist="76200" dir="2700000" algn="tl" rotWithShape="0">
              <a:schemeClr val="tx1">
                <a:lumMod val="20000"/>
                <a:lumOff val="80000"/>
              </a:schemeClr>
            </a:outerShdw>
          </a:effectLst>
        </p:spPr>
      </p:pic>
      <p:sp>
        <p:nvSpPr>
          <p:cNvPr id="8" name="Title 6"/>
          <p:cNvSpPr>
            <a:spLocks noGrp="1"/>
          </p:cNvSpPr>
          <p:nvPr>
            <p:ph type="title"/>
          </p:nvPr>
        </p:nvSpPr>
        <p:spPr>
          <a:xfrm>
            <a:off x="815360" y="397310"/>
            <a:ext cx="7784847" cy="881614"/>
          </a:xfrm>
        </p:spPr>
        <p:txBody>
          <a:bodyPr/>
          <a:lstStyle/>
          <a:p>
            <a:r>
              <a:rPr lang="en-US" dirty="0"/>
              <a:t>IKE Office </a:t>
            </a:r>
            <a:br>
              <a:rPr lang="en-US" dirty="0"/>
            </a:br>
            <a:r>
              <a:rPr lang="en-US" sz="1800" dirty="0">
                <a:solidFill>
                  <a:schemeClr val="accent5"/>
                </a:solidFill>
              </a:rPr>
              <a:t>(Login)</a:t>
            </a:r>
          </a:p>
        </p:txBody>
      </p:sp>
    </p:spTree>
    <p:extLst>
      <p:ext uri="{BB962C8B-B14F-4D97-AF65-F5344CB8AC3E}">
        <p14:creationId xmlns:p14="http://schemas.microsoft.com/office/powerpoint/2010/main" val="512640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16" y="1374550"/>
            <a:ext cx="9650344" cy="5830416"/>
          </a:xfrm>
          <a:prstGeom prst="rect">
            <a:avLst/>
          </a:prstGeom>
        </p:spPr>
      </p:pic>
      <p:sp>
        <p:nvSpPr>
          <p:cNvPr id="4" name="Slide Number Placeholder 3"/>
          <p:cNvSpPr>
            <a:spLocks noGrp="1"/>
          </p:cNvSpPr>
          <p:nvPr>
            <p:ph type="sldNum" sz="quarter" idx="4"/>
          </p:nvPr>
        </p:nvSpPr>
        <p:spPr/>
        <p:txBody>
          <a:bodyPr/>
          <a:lstStyle/>
          <a:p>
            <a:fld id="{94F4587E-FAE6-4F4E-B5E2-BA02D663CFBD}" type="slidenum">
              <a:rPr lang="en-US" smtClean="0"/>
              <a:pPr/>
              <a:t>11</a:t>
            </a:fld>
            <a:endParaRPr lang="en-US" dirty="0"/>
          </a:p>
        </p:txBody>
      </p:sp>
      <p:pic>
        <p:nvPicPr>
          <p:cNvPr id="6" name="Picture 5"/>
          <p:cNvPicPr>
            <a:picLocks noChangeAspect="1"/>
          </p:cNvPicPr>
          <p:nvPr/>
        </p:nvPicPr>
        <p:blipFill rotWithShape="1">
          <a:blip r:embed="rId3"/>
          <a:srcRect l="164" t="375" b="824"/>
          <a:stretch/>
        </p:blipFill>
        <p:spPr>
          <a:xfrm>
            <a:off x="1543100" y="1898059"/>
            <a:ext cx="6008535" cy="2617574"/>
          </a:xfrm>
          <a:prstGeom prst="rect">
            <a:avLst/>
          </a:prstGeom>
          <a:solidFill>
            <a:schemeClr val="tx1">
              <a:lumMod val="20000"/>
              <a:lumOff val="80000"/>
            </a:schemeClr>
          </a:solidFill>
          <a:ln w="12700" cap="flat" cmpd="sng">
            <a:noFill/>
            <a:prstDash val="solid"/>
            <a:round/>
          </a:ln>
          <a:effectLst>
            <a:outerShdw blurRad="38100" dist="12700" dir="2700000" algn="tl" rotWithShape="0">
              <a:srgbClr val="000000">
                <a:alpha val="69804"/>
              </a:srgbClr>
            </a:outerShdw>
          </a:effectLst>
        </p:spPr>
      </p:pic>
      <p:sp>
        <p:nvSpPr>
          <p:cNvPr id="7" name="Title 2"/>
          <p:cNvSpPr>
            <a:spLocks noGrp="1"/>
          </p:cNvSpPr>
          <p:nvPr>
            <p:ph type="title"/>
          </p:nvPr>
        </p:nvSpPr>
        <p:spPr>
          <a:xfrm>
            <a:off x="815360" y="397310"/>
            <a:ext cx="7784847" cy="977240"/>
          </a:xfrm>
        </p:spPr>
        <p:txBody>
          <a:bodyPr/>
          <a:lstStyle/>
          <a:p>
            <a:r>
              <a:rPr lang="en-US" dirty="0"/>
              <a:t>Accounts Page </a:t>
            </a:r>
            <a:br>
              <a:rPr lang="en-US" dirty="0"/>
            </a:br>
            <a:r>
              <a:rPr lang="en-US" sz="1800" dirty="0">
                <a:solidFill>
                  <a:schemeClr val="accent5"/>
                </a:solidFill>
              </a:rPr>
              <a:t>(Add/Manage Users in Company Account)</a:t>
            </a:r>
          </a:p>
        </p:txBody>
      </p:sp>
    </p:spTree>
    <p:extLst>
      <p:ext uri="{BB962C8B-B14F-4D97-AF65-F5344CB8AC3E}">
        <p14:creationId xmlns:p14="http://schemas.microsoft.com/office/powerpoint/2010/main" val="515228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4F4587E-FAE6-4F4E-B5E2-BA02D663CFBD}" type="slidenum">
              <a:rPr lang="en-US" smtClean="0"/>
              <a:pPr/>
              <a:t>12</a:t>
            </a:fld>
            <a:endParaRPr lang="en-US" dirty="0"/>
          </a:p>
        </p:txBody>
      </p:sp>
      <p:pic>
        <p:nvPicPr>
          <p:cNvPr id="6" name="Picture 5"/>
          <p:cNvPicPr>
            <a:picLocks noChangeAspect="1"/>
          </p:cNvPicPr>
          <p:nvPr/>
        </p:nvPicPr>
        <p:blipFill rotWithShape="1">
          <a:blip r:embed="rId2"/>
          <a:srcRect r="1951" b="2049"/>
          <a:stretch/>
        </p:blipFill>
        <p:spPr>
          <a:xfrm>
            <a:off x="1471091" y="1457019"/>
            <a:ext cx="2827081" cy="2662880"/>
          </a:xfrm>
          <a:prstGeom prst="rect">
            <a:avLst/>
          </a:prstGeom>
          <a:solidFill>
            <a:schemeClr val="tx1">
              <a:lumMod val="20000"/>
              <a:lumOff val="80000"/>
            </a:schemeClr>
          </a:solidFill>
          <a:ln w="12700" cap="flat" cmpd="sng">
            <a:noFill/>
            <a:prstDash val="solid"/>
            <a:round/>
          </a:ln>
          <a:effectLst>
            <a:outerShdw blurRad="38100" dist="12700" dir="2700000" algn="tl" rotWithShape="0">
              <a:srgbClr val="000000">
                <a:alpha val="69804"/>
              </a:srgbClr>
            </a:outerShdw>
          </a:effectLst>
        </p:spPr>
      </p:pic>
      <p:sp>
        <p:nvSpPr>
          <p:cNvPr id="7" name="TextBox 6"/>
          <p:cNvSpPr txBox="1"/>
          <p:nvPr/>
        </p:nvSpPr>
        <p:spPr>
          <a:xfrm>
            <a:off x="4859637" y="2049795"/>
            <a:ext cx="3422479" cy="1477328"/>
          </a:xfrm>
          <a:prstGeom prst="rect">
            <a:avLst/>
          </a:prstGeom>
          <a:noFill/>
        </p:spPr>
        <p:txBody>
          <a:bodyPr wrap="square" rtlCol="0" anchor="ctr">
            <a:spAutoFit/>
          </a:bodyPr>
          <a:lstStyle/>
          <a:p>
            <a:pPr marL="374904" indent="-192024">
              <a:spcBef>
                <a:spcPts val="1000"/>
              </a:spcBef>
              <a:buClr>
                <a:schemeClr val="accent3"/>
              </a:buClr>
              <a:buFont typeface="Arial" panose="020B0604020202020204" pitchFamily="34" charset="0"/>
              <a:buChar char="•"/>
            </a:pPr>
            <a:r>
              <a:rPr lang="en-US" sz="1400" dirty="0">
                <a:solidFill>
                  <a:schemeClr val="accent5"/>
                </a:solidFill>
              </a:rPr>
              <a:t>Email address must be unique</a:t>
            </a:r>
          </a:p>
          <a:p>
            <a:pPr marL="374904" indent="-192024">
              <a:spcBef>
                <a:spcPts val="1000"/>
              </a:spcBef>
              <a:buClr>
                <a:schemeClr val="accent3"/>
              </a:buClr>
              <a:buFont typeface="Arial" panose="020B0604020202020204" pitchFamily="34" charset="0"/>
              <a:buChar char="•"/>
            </a:pPr>
            <a:r>
              <a:rPr lang="en-US" sz="1400" dirty="0">
                <a:solidFill>
                  <a:schemeClr val="accent5"/>
                </a:solidFill>
              </a:rPr>
              <a:t>Admin has ability to reset password and delete users</a:t>
            </a:r>
          </a:p>
          <a:p>
            <a:pPr marL="374904" indent="-192024">
              <a:spcBef>
                <a:spcPts val="1000"/>
              </a:spcBef>
              <a:buClr>
                <a:schemeClr val="accent3"/>
              </a:buClr>
              <a:buFont typeface="Arial" panose="020B0604020202020204" pitchFamily="34" charset="0"/>
              <a:buChar char="•"/>
            </a:pPr>
            <a:r>
              <a:rPr lang="en-US" sz="1400" dirty="0">
                <a:solidFill>
                  <a:schemeClr val="accent5"/>
                </a:solidFill>
              </a:rPr>
              <a:t>Pre-generated password will be given when user account is created</a:t>
            </a:r>
            <a:endParaRPr lang="en-US" sz="1600" dirty="0">
              <a:solidFill>
                <a:schemeClr val="accent5"/>
              </a:solidFill>
            </a:endParaRPr>
          </a:p>
        </p:txBody>
      </p:sp>
      <p:sp>
        <p:nvSpPr>
          <p:cNvPr id="8" name="Title 3"/>
          <p:cNvSpPr>
            <a:spLocks noGrp="1"/>
          </p:cNvSpPr>
          <p:nvPr>
            <p:ph type="title"/>
          </p:nvPr>
        </p:nvSpPr>
        <p:spPr>
          <a:xfrm>
            <a:off x="815360" y="397310"/>
            <a:ext cx="7784847" cy="630742"/>
          </a:xfrm>
        </p:spPr>
        <p:txBody>
          <a:bodyPr/>
          <a:lstStyle/>
          <a:p>
            <a:r>
              <a:rPr lang="en-US" dirty="0"/>
              <a:t>Adding User Accounts</a:t>
            </a:r>
          </a:p>
        </p:txBody>
      </p:sp>
    </p:spTree>
    <p:extLst>
      <p:ext uri="{BB962C8B-B14F-4D97-AF65-F5344CB8AC3E}">
        <p14:creationId xmlns:p14="http://schemas.microsoft.com/office/powerpoint/2010/main" val="797654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916" y="1374550"/>
            <a:ext cx="9650344" cy="5830416"/>
          </a:xfrm>
          <a:prstGeom prst="rect">
            <a:avLst/>
          </a:prstGeom>
        </p:spPr>
      </p:pic>
      <p:sp>
        <p:nvSpPr>
          <p:cNvPr id="4" name="Slide Number Placeholder 3"/>
          <p:cNvSpPr>
            <a:spLocks noGrp="1"/>
          </p:cNvSpPr>
          <p:nvPr>
            <p:ph type="sldNum" sz="quarter" idx="4"/>
          </p:nvPr>
        </p:nvSpPr>
        <p:spPr/>
        <p:txBody>
          <a:bodyPr/>
          <a:lstStyle/>
          <a:p>
            <a:fld id="{94F4587E-FAE6-4F4E-B5E2-BA02D663CFBD}" type="slidenum">
              <a:rPr lang="en-US" smtClean="0"/>
              <a:pPr/>
              <a:t>13</a:t>
            </a:fld>
            <a:endParaRPr lang="en-US" dirty="0"/>
          </a:p>
        </p:txBody>
      </p:sp>
      <p:pic>
        <p:nvPicPr>
          <p:cNvPr id="6" name="Picture 5">
            <a:extLst>
              <a:ext uri="{FF2B5EF4-FFF2-40B4-BE49-F238E27FC236}">
                <a16:creationId xmlns:a16="http://schemas.microsoft.com/office/drawing/2014/main" id="{68E251FE-8CED-47D1-863E-B1302AA6AD58}"/>
              </a:ext>
            </a:extLst>
          </p:cNvPr>
          <p:cNvPicPr>
            <a:picLocks noChangeAspect="1"/>
          </p:cNvPicPr>
          <p:nvPr/>
        </p:nvPicPr>
        <p:blipFill rotWithShape="1">
          <a:blip r:embed="rId4"/>
          <a:srcRect b="569"/>
          <a:stretch/>
        </p:blipFill>
        <p:spPr>
          <a:xfrm>
            <a:off x="1517845" y="1931498"/>
            <a:ext cx="5838201" cy="2872234"/>
          </a:xfrm>
          <a:prstGeom prst="rect">
            <a:avLst/>
          </a:prstGeom>
          <a:solidFill>
            <a:schemeClr val="tx1">
              <a:lumMod val="20000"/>
              <a:lumOff val="80000"/>
            </a:schemeClr>
          </a:solidFill>
          <a:ln w="12700" cap="flat" cmpd="sng">
            <a:noFill/>
            <a:prstDash val="solid"/>
            <a:round/>
          </a:ln>
          <a:effectLst>
            <a:outerShdw blurRad="38100" dist="12700" dir="2700000" algn="tl" rotWithShape="0">
              <a:srgbClr val="000000">
                <a:alpha val="69804"/>
              </a:srgbClr>
            </a:outerShdw>
          </a:effectLst>
        </p:spPr>
      </p:pic>
      <p:sp>
        <p:nvSpPr>
          <p:cNvPr id="8" name="Title 1"/>
          <p:cNvSpPr>
            <a:spLocks noGrp="1"/>
          </p:cNvSpPr>
          <p:nvPr>
            <p:ph type="title"/>
          </p:nvPr>
        </p:nvSpPr>
        <p:spPr>
          <a:xfrm>
            <a:off x="815360" y="397309"/>
            <a:ext cx="7784847" cy="826009"/>
          </a:xfrm>
        </p:spPr>
        <p:txBody>
          <a:bodyPr/>
          <a:lstStyle/>
          <a:p>
            <a:r>
              <a:rPr lang="en-US" dirty="0"/>
              <a:t>Settings Screen </a:t>
            </a:r>
            <a:br>
              <a:rPr lang="en-US" dirty="0"/>
            </a:br>
            <a:r>
              <a:rPr lang="en-US" sz="1800" dirty="0">
                <a:solidFill>
                  <a:schemeClr val="accent5"/>
                </a:solidFill>
              </a:rPr>
              <a:t>(Change Passwords/Measurement Units)</a:t>
            </a:r>
          </a:p>
        </p:txBody>
      </p:sp>
      <p:sp>
        <p:nvSpPr>
          <p:cNvPr id="9" name="TextBox 8"/>
          <p:cNvSpPr txBox="1"/>
          <p:nvPr/>
        </p:nvSpPr>
        <p:spPr>
          <a:xfrm>
            <a:off x="7452986" y="2306055"/>
            <a:ext cx="1532659" cy="1046440"/>
          </a:xfrm>
          <a:prstGeom prst="rect">
            <a:avLst/>
          </a:prstGeom>
          <a:solidFill>
            <a:srgbClr val="FFFFFF">
              <a:alpha val="93725"/>
            </a:srgbClr>
          </a:solidFill>
          <a:ln w="19050">
            <a:solidFill>
              <a:schemeClr val="accent3"/>
            </a:solidFill>
          </a:ln>
          <a:effectLst/>
        </p:spPr>
        <p:txBody>
          <a:bodyPr wrap="square" lIns="182880" tIns="182880" rIns="182880" bIns="182880" rtlCol="0" anchor="ctr">
            <a:spAutoFit/>
          </a:bodyPr>
          <a:lstStyle/>
          <a:p>
            <a:pPr algn="ctr">
              <a:buClr>
                <a:schemeClr val="accent3"/>
              </a:buClr>
            </a:pPr>
            <a:r>
              <a:rPr lang="en-US" sz="1100" dirty="0">
                <a:solidFill>
                  <a:schemeClr val="accent5"/>
                </a:solidFill>
              </a:rPr>
              <a:t>Reset your password to something easily remembered</a:t>
            </a:r>
          </a:p>
        </p:txBody>
      </p:sp>
      <p:cxnSp>
        <p:nvCxnSpPr>
          <p:cNvPr id="11" name="Elbow Connector 10"/>
          <p:cNvCxnSpPr>
            <a:stCxn id="9" idx="1"/>
          </p:cNvCxnSpPr>
          <p:nvPr/>
        </p:nvCxnSpPr>
        <p:spPr>
          <a:xfrm rot="10800000">
            <a:off x="7283886" y="2532287"/>
            <a:ext cx="169101" cy="296989"/>
          </a:xfrm>
          <a:prstGeom prst="bentConnector2">
            <a:avLst/>
          </a:prstGeom>
          <a:ln w="19050">
            <a:solidFill>
              <a:schemeClr val="accent3"/>
            </a:solidFill>
            <a:tailEnd type="ova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7452986" y="928898"/>
            <a:ext cx="1532659" cy="1046440"/>
          </a:xfrm>
          <a:prstGeom prst="rect">
            <a:avLst/>
          </a:prstGeom>
          <a:solidFill>
            <a:srgbClr val="FFFFFF">
              <a:alpha val="93725"/>
            </a:srgbClr>
          </a:solidFill>
          <a:ln w="19050">
            <a:solidFill>
              <a:schemeClr val="accent3"/>
            </a:solidFill>
          </a:ln>
          <a:effectLst/>
        </p:spPr>
        <p:txBody>
          <a:bodyPr wrap="square" lIns="182880" tIns="182880" rIns="182880" bIns="182880" rtlCol="0" anchor="ctr">
            <a:spAutoFit/>
          </a:bodyPr>
          <a:lstStyle/>
          <a:p>
            <a:pPr algn="ctr">
              <a:buClr>
                <a:schemeClr val="accent3"/>
              </a:buClr>
            </a:pPr>
            <a:r>
              <a:rPr lang="en-US" sz="1100" dirty="0">
                <a:solidFill>
                  <a:schemeClr val="accent5"/>
                </a:solidFill>
              </a:rPr>
              <a:t>Username &amp; password is used to login to IKE Field &amp; IKE Office</a:t>
            </a:r>
          </a:p>
        </p:txBody>
      </p:sp>
      <p:cxnSp>
        <p:nvCxnSpPr>
          <p:cNvPr id="787" name="Elbow Connector 786"/>
          <p:cNvCxnSpPr>
            <a:stCxn id="7" idx="1"/>
          </p:cNvCxnSpPr>
          <p:nvPr/>
        </p:nvCxnSpPr>
        <p:spPr>
          <a:xfrm rot="10800000" flipV="1">
            <a:off x="7089736" y="1452118"/>
            <a:ext cx="363251" cy="556950"/>
          </a:xfrm>
          <a:prstGeom prst="bentConnector2">
            <a:avLst/>
          </a:prstGeom>
          <a:ln w="19050">
            <a:solidFill>
              <a:schemeClr val="accent3"/>
            </a:solidFill>
            <a:tailEnd type="ova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985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787"/>
                                        </p:tgtEl>
                                        <p:attrNameLst>
                                          <p:attrName>style.visibility</p:attrName>
                                        </p:attrNameLst>
                                      </p:cBhvr>
                                      <p:to>
                                        <p:strVal val="visible"/>
                                      </p:to>
                                    </p:set>
                                    <p:animEffect transition="in" filter="wipe(up)">
                                      <p:cBhvr>
                                        <p:cTn id="13" dur="400"/>
                                        <p:tgtEl>
                                          <p:spTgt spid="787"/>
                                        </p:tgtEl>
                                      </p:cBhvr>
                                    </p:animEffect>
                                  </p:childTnLst>
                                </p:cTn>
                              </p:par>
                            </p:childTnLst>
                          </p:cTn>
                        </p:par>
                        <p:par>
                          <p:cTn id="14" fill="hold">
                            <p:stCondLst>
                              <p:cond delay="900"/>
                            </p:stCondLst>
                            <p:childTnLst>
                              <p:par>
                                <p:cTn id="15" presetID="53" presetClass="entr" presetSubtype="16" fill="hold" grpId="0" nodeType="afterEffect">
                                  <p:stCondLst>
                                    <p:cond delay="30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par>
                          <p:cTn id="20" fill="hold">
                            <p:stCondLst>
                              <p:cond delay="1700"/>
                            </p:stCondLst>
                            <p:childTnLst>
                              <p:par>
                                <p:cTn id="21" presetID="22" presetClass="entr" presetSubtype="4"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3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940393"/>
            <a:ext cx="7088095" cy="619994"/>
          </a:xfrm>
          <a:prstGeom prst="rect">
            <a:avLst/>
          </a:prstGeom>
        </p:spPr>
        <p:txBody>
          <a:bodyPr vert="horz" wrap="none" lIns="68580" tIns="34290" rIns="68580" bIns="34290" rtlCol="0" anchor="ctr">
            <a:noAutofit/>
          </a:bodyPr>
          <a:lstStyle/>
          <a:p>
            <a:endParaRPr lang="en-US" sz="1125" dirty="0">
              <a:solidFill>
                <a:srgbClr val="8E9090"/>
              </a:solidFill>
            </a:endParaRPr>
          </a:p>
        </p:txBody>
      </p:sp>
      <p:sp>
        <p:nvSpPr>
          <p:cNvPr id="10" name="Title 1"/>
          <p:cNvSpPr txBox="1">
            <a:spLocks/>
          </p:cNvSpPr>
          <p:nvPr/>
        </p:nvSpPr>
        <p:spPr>
          <a:xfrm>
            <a:off x="702023" y="992443"/>
            <a:ext cx="6613177" cy="3158616"/>
          </a:xfrm>
          <a:prstGeom prst="rect">
            <a:avLst/>
          </a:prstGeom>
        </p:spPr>
        <p:txBody>
          <a:bodyPr vert="horz" lIns="0" tIns="0" rIns="731520" bIns="0" rtlCol="0" anchor="ctr" anchorCtr="0">
            <a:noAutofit/>
          </a:bodyPr>
          <a:lstStyle>
            <a:lvl1pPr algn="l" defTabSz="914400" rtl="0" eaLnBrk="1" latinLnBrk="0" hangingPunct="1">
              <a:lnSpc>
                <a:spcPct val="90000"/>
              </a:lnSpc>
              <a:spcBef>
                <a:spcPct val="0"/>
              </a:spcBef>
              <a:buNone/>
              <a:defRPr sz="3200" kern="1200" spc="0" baseline="0">
                <a:solidFill>
                  <a:schemeClr val="tx1"/>
                </a:solidFill>
                <a:latin typeface="+mj-lt"/>
                <a:ea typeface="+mj-ea"/>
                <a:cs typeface="+mj-cs"/>
              </a:defRPr>
            </a:lvl1pPr>
          </a:lstStyle>
          <a:p>
            <a:pPr algn="r"/>
            <a:r>
              <a:rPr lang="en-US" sz="4400" dirty="0">
                <a:solidFill>
                  <a:schemeClr val="bg1"/>
                </a:solidFill>
                <a:latin typeface="ITC Officina Serif Std Book" charset="0"/>
                <a:ea typeface="ITC Officina Serif Std Book" charset="0"/>
                <a:cs typeface="ITC Officina Serif Std Book" charset="0"/>
              </a:rPr>
              <a:t>Creating IKE Forms </a:t>
            </a:r>
            <a:br>
              <a:rPr lang="en-US" sz="4400" dirty="0">
                <a:solidFill>
                  <a:schemeClr val="bg1"/>
                </a:solidFill>
                <a:latin typeface="ITC Officina Serif Std Book" charset="0"/>
                <a:ea typeface="ITC Officina Serif Std Book" charset="0"/>
                <a:cs typeface="ITC Officina Serif Std Book" charset="0"/>
              </a:rPr>
            </a:br>
            <a:r>
              <a:rPr lang="en-US" sz="4400" dirty="0">
                <a:solidFill>
                  <a:schemeClr val="bg1"/>
                </a:solidFill>
                <a:latin typeface="ITC Officina Serif Std Book" charset="0"/>
                <a:ea typeface="ITC Officina Serif Std Book" charset="0"/>
                <a:cs typeface="ITC Officina Serif Std Book" charset="0"/>
              </a:rPr>
              <a:t>&amp; Workflows</a:t>
            </a:r>
          </a:p>
        </p:txBody>
      </p:sp>
      <p:sp>
        <p:nvSpPr>
          <p:cNvPr id="5" name="Rectangle 4"/>
          <p:cNvSpPr/>
          <p:nvPr/>
        </p:nvSpPr>
        <p:spPr>
          <a:xfrm>
            <a:off x="-436552" y="992442"/>
            <a:ext cx="7751752" cy="3158616"/>
          </a:xfrm>
          <a:prstGeom prst="rect">
            <a:avLst/>
          </a:prstGeom>
          <a:noFill/>
          <a:ln w="381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5445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24302" y="2378677"/>
            <a:ext cx="1645920" cy="1072720"/>
          </a:xfrm>
          <a:prstGeom prst="rect">
            <a:avLst/>
          </a:prstGeom>
          <a:solidFill>
            <a:schemeClr val="accent1"/>
          </a:solidFill>
          <a:ln>
            <a:solidFill>
              <a:srgbClr val="E9730C"/>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1200" dirty="0">
                <a:solidFill>
                  <a:schemeClr val="bg1"/>
                </a:solidFill>
              </a:rPr>
              <a:t>What data should field teams collect?</a:t>
            </a:r>
          </a:p>
        </p:txBody>
      </p:sp>
      <p:sp>
        <p:nvSpPr>
          <p:cNvPr id="9" name="Rectangle 8"/>
          <p:cNvSpPr/>
          <p:nvPr/>
        </p:nvSpPr>
        <p:spPr>
          <a:xfrm>
            <a:off x="3254535" y="2378677"/>
            <a:ext cx="1645920" cy="1072720"/>
          </a:xfrm>
          <a:prstGeom prst="rect">
            <a:avLst/>
          </a:prstGeom>
          <a:solidFill>
            <a:schemeClr val="accent1"/>
          </a:solidFill>
          <a:ln>
            <a:solidFill>
              <a:srgbClr val="E9730C"/>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1200" dirty="0">
                <a:solidFill>
                  <a:schemeClr val="bg1"/>
                </a:solidFill>
              </a:rPr>
              <a:t>Develop forms </a:t>
            </a:r>
            <a:br>
              <a:rPr lang="en-US" sz="1200" dirty="0">
                <a:solidFill>
                  <a:schemeClr val="bg1"/>
                </a:solidFill>
              </a:rPr>
            </a:br>
            <a:r>
              <a:rPr lang="en-US" sz="1200" dirty="0">
                <a:solidFill>
                  <a:schemeClr val="bg1"/>
                </a:solidFill>
              </a:rPr>
              <a:t>and workflow to support data needed</a:t>
            </a:r>
          </a:p>
        </p:txBody>
      </p:sp>
      <p:sp>
        <p:nvSpPr>
          <p:cNvPr id="11" name="Rectangle 10"/>
          <p:cNvSpPr/>
          <p:nvPr/>
        </p:nvSpPr>
        <p:spPr>
          <a:xfrm>
            <a:off x="5189732" y="2378677"/>
            <a:ext cx="1645920" cy="1072720"/>
          </a:xfrm>
          <a:prstGeom prst="rect">
            <a:avLst/>
          </a:prstGeom>
          <a:solidFill>
            <a:schemeClr val="accent1"/>
          </a:solidFill>
          <a:ln>
            <a:solidFill>
              <a:srgbClr val="E9730C"/>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1200" dirty="0">
                <a:solidFill>
                  <a:schemeClr val="bg1"/>
                </a:solidFill>
              </a:rPr>
              <a:t>Create form </a:t>
            </a:r>
            <a:br>
              <a:rPr lang="en-US" sz="1200" dirty="0">
                <a:solidFill>
                  <a:schemeClr val="bg1"/>
                </a:solidFill>
              </a:rPr>
            </a:br>
            <a:r>
              <a:rPr lang="en-US" sz="1200" dirty="0">
                <a:solidFill>
                  <a:schemeClr val="bg1"/>
                </a:solidFill>
              </a:rPr>
              <a:t>within IKE Office software</a:t>
            </a:r>
          </a:p>
        </p:txBody>
      </p:sp>
      <p:sp>
        <p:nvSpPr>
          <p:cNvPr id="14" name="Rectangle 13"/>
          <p:cNvSpPr/>
          <p:nvPr/>
        </p:nvSpPr>
        <p:spPr>
          <a:xfrm>
            <a:off x="7119965" y="2378675"/>
            <a:ext cx="1645920" cy="1072722"/>
          </a:xfrm>
          <a:prstGeom prst="rect">
            <a:avLst/>
          </a:prstGeom>
          <a:solidFill>
            <a:schemeClr val="accent1"/>
          </a:solidFill>
          <a:ln>
            <a:solidFill>
              <a:srgbClr val="E9730C"/>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1200" dirty="0">
                <a:solidFill>
                  <a:schemeClr val="bg1"/>
                </a:solidFill>
              </a:rPr>
              <a:t>When form is ready, deploy to IKE Device</a:t>
            </a:r>
          </a:p>
        </p:txBody>
      </p:sp>
      <p:sp>
        <p:nvSpPr>
          <p:cNvPr id="15" name="Title 1"/>
          <p:cNvSpPr txBox="1">
            <a:spLocks/>
          </p:cNvSpPr>
          <p:nvPr/>
        </p:nvSpPr>
        <p:spPr>
          <a:xfrm>
            <a:off x="815360" y="1084264"/>
            <a:ext cx="7253601" cy="74567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spc="0" baseline="0">
                <a:solidFill>
                  <a:schemeClr val="tx1"/>
                </a:solidFill>
                <a:latin typeface="+mj-lt"/>
                <a:ea typeface="+mj-ea"/>
                <a:cs typeface="+mj-cs"/>
              </a:defRPr>
            </a:lvl1pPr>
          </a:lstStyle>
          <a:p>
            <a:pPr marL="374904">
              <a:lnSpc>
                <a:spcPct val="100000"/>
              </a:lnSpc>
            </a:pPr>
            <a:r>
              <a:rPr lang="en-US" sz="1600" dirty="0">
                <a:solidFill>
                  <a:schemeClr val="accent5"/>
                </a:solidFill>
                <a:latin typeface="Arial" panose="020B0604020202020204" pitchFamily="34" charset="0"/>
                <a:cs typeface="Arial" panose="020B0604020202020204" pitchFamily="34" charset="0"/>
              </a:rPr>
              <a:t>Advance planning of all projects and identifying the exact data needed to support the end result, is very important to the success of a project using IKE. Forms should be developed to support the desired end-result!</a:t>
            </a:r>
          </a:p>
        </p:txBody>
      </p:sp>
      <p:sp>
        <p:nvSpPr>
          <p:cNvPr id="16" name="Title 1"/>
          <p:cNvSpPr txBox="1">
            <a:spLocks/>
          </p:cNvSpPr>
          <p:nvPr/>
        </p:nvSpPr>
        <p:spPr>
          <a:xfrm>
            <a:off x="1324302" y="3882742"/>
            <a:ext cx="7441583" cy="3618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spc="0" baseline="0">
                <a:solidFill>
                  <a:schemeClr val="tx1"/>
                </a:solidFill>
                <a:latin typeface="+mj-lt"/>
                <a:ea typeface="+mj-ea"/>
                <a:cs typeface="+mj-cs"/>
              </a:defRPr>
            </a:lvl1pPr>
          </a:lstStyle>
          <a:p>
            <a:pPr algn="ctr"/>
            <a:r>
              <a:rPr lang="en-US" sz="2100" b="1" i="1" dirty="0">
                <a:solidFill>
                  <a:schemeClr val="accent1"/>
                </a:solidFill>
                <a:latin typeface="Arial" panose="020B0604020202020204" pitchFamily="34" charset="0"/>
                <a:cs typeface="Arial" panose="020B0604020202020204" pitchFamily="34" charset="0"/>
              </a:rPr>
              <a:t>Pre-planning</a:t>
            </a:r>
            <a:r>
              <a:rPr lang="en-US" sz="2100" b="1" i="1" dirty="0">
                <a:solidFill>
                  <a:schemeClr val="tx1">
                    <a:lumMod val="75000"/>
                  </a:schemeClr>
                </a:solidFill>
                <a:latin typeface="Arial" panose="020B0604020202020204" pitchFamily="34" charset="0"/>
                <a:cs typeface="Arial" panose="020B0604020202020204" pitchFamily="34" charset="0"/>
              </a:rPr>
              <a:t> is </a:t>
            </a:r>
            <a:r>
              <a:rPr lang="en-US" sz="2100" b="1" i="1" dirty="0">
                <a:solidFill>
                  <a:schemeClr val="accent1"/>
                </a:solidFill>
                <a:latin typeface="Arial" panose="020B0604020202020204" pitchFamily="34" charset="0"/>
                <a:cs typeface="Arial" panose="020B0604020202020204" pitchFamily="34" charset="0"/>
              </a:rPr>
              <a:t>critical </a:t>
            </a:r>
            <a:r>
              <a:rPr lang="en-US" sz="2100" b="1" i="1" dirty="0">
                <a:solidFill>
                  <a:schemeClr val="tx1">
                    <a:lumMod val="75000"/>
                  </a:schemeClr>
                </a:solidFill>
                <a:latin typeface="Arial" panose="020B0604020202020204" pitchFamily="34" charset="0"/>
                <a:cs typeface="Arial" panose="020B0604020202020204" pitchFamily="34" charset="0"/>
              </a:rPr>
              <a:t>to ensure one trip to the pole!</a:t>
            </a:r>
          </a:p>
        </p:txBody>
      </p:sp>
      <p:sp>
        <p:nvSpPr>
          <p:cNvPr id="3" name="Title 2"/>
          <p:cNvSpPr>
            <a:spLocks noGrp="1"/>
          </p:cNvSpPr>
          <p:nvPr>
            <p:ph type="title"/>
          </p:nvPr>
        </p:nvSpPr>
        <p:spPr/>
        <p:txBody>
          <a:bodyPr/>
          <a:lstStyle/>
          <a:p>
            <a:r>
              <a:rPr lang="en-US" dirty="0"/>
              <a:t>Work Flow Forms</a:t>
            </a:r>
          </a:p>
        </p:txBody>
      </p:sp>
      <p:sp>
        <p:nvSpPr>
          <p:cNvPr id="35" name="Slide Number Placeholder 1"/>
          <p:cNvSpPr>
            <a:spLocks noGrp="1"/>
          </p:cNvSpPr>
          <p:nvPr>
            <p:ph type="sldNum" sz="quarter" idx="4"/>
          </p:nvPr>
        </p:nvSpPr>
        <p:spPr/>
        <p:txBody>
          <a:bodyPr/>
          <a:lstStyle/>
          <a:p>
            <a:r>
              <a:rPr lang="en-US" dirty="0"/>
              <a:t>15</a:t>
            </a:r>
          </a:p>
        </p:txBody>
      </p:sp>
      <p:cxnSp>
        <p:nvCxnSpPr>
          <p:cNvPr id="10" name="Straight Arrow Connector 9"/>
          <p:cNvCxnSpPr>
            <a:stCxn id="8" idx="3"/>
          </p:cNvCxnSpPr>
          <p:nvPr/>
        </p:nvCxnSpPr>
        <p:spPr>
          <a:xfrm>
            <a:off x="2970222" y="2915037"/>
            <a:ext cx="241067" cy="0"/>
          </a:xfrm>
          <a:prstGeom prst="straightConnector1">
            <a:avLst/>
          </a:prstGeom>
          <a:ln w="57150">
            <a:solidFill>
              <a:srgbClr val="E9730C"/>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9" idx="3"/>
          </p:cNvCxnSpPr>
          <p:nvPr/>
        </p:nvCxnSpPr>
        <p:spPr>
          <a:xfrm>
            <a:off x="4900455" y="2915037"/>
            <a:ext cx="246031" cy="0"/>
          </a:xfrm>
          <a:prstGeom prst="straightConnector1">
            <a:avLst/>
          </a:prstGeom>
          <a:ln w="57150">
            <a:solidFill>
              <a:srgbClr val="E9730C"/>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1" idx="3"/>
          </p:cNvCxnSpPr>
          <p:nvPr/>
        </p:nvCxnSpPr>
        <p:spPr>
          <a:xfrm>
            <a:off x="6835652" y="2915037"/>
            <a:ext cx="241067" cy="0"/>
          </a:xfrm>
          <a:prstGeom prst="straightConnector1">
            <a:avLst/>
          </a:prstGeom>
          <a:ln w="57150">
            <a:solidFill>
              <a:srgbClr val="E9730C"/>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0300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916" y="1374550"/>
            <a:ext cx="9650344" cy="5830416"/>
          </a:xfrm>
          <a:prstGeom prst="rect">
            <a:avLst/>
          </a:prstGeom>
        </p:spPr>
      </p:pic>
      <p:sp>
        <p:nvSpPr>
          <p:cNvPr id="4" name="Slide Number Placeholder 3"/>
          <p:cNvSpPr>
            <a:spLocks noGrp="1"/>
          </p:cNvSpPr>
          <p:nvPr>
            <p:ph type="sldNum" sz="quarter" idx="4"/>
          </p:nvPr>
        </p:nvSpPr>
        <p:spPr/>
        <p:txBody>
          <a:bodyPr/>
          <a:lstStyle/>
          <a:p>
            <a:fld id="{94F4587E-FAE6-4F4E-B5E2-BA02D663CFBD}" type="slidenum">
              <a:rPr lang="en-US" smtClean="0"/>
              <a:pPr/>
              <a:t>16</a:t>
            </a:fld>
            <a:endParaRPr lang="en-US" dirty="0"/>
          </a:p>
        </p:txBody>
      </p:sp>
      <p:pic>
        <p:nvPicPr>
          <p:cNvPr id="6" name="Picture 5">
            <a:extLst>
              <a:ext uri="{FF2B5EF4-FFF2-40B4-BE49-F238E27FC236}">
                <a16:creationId xmlns:a16="http://schemas.microsoft.com/office/drawing/2014/main" id="{4D00DFC5-E1BB-42CA-8F54-BCABEBC68188}"/>
              </a:ext>
            </a:extLst>
          </p:cNvPr>
          <p:cNvPicPr>
            <a:picLocks noChangeAspect="1"/>
          </p:cNvPicPr>
          <p:nvPr/>
        </p:nvPicPr>
        <p:blipFill rotWithShape="1">
          <a:blip r:embed="rId4"/>
          <a:srcRect t="228"/>
          <a:stretch/>
        </p:blipFill>
        <p:spPr>
          <a:xfrm>
            <a:off x="1564302" y="1901465"/>
            <a:ext cx="5942932" cy="2946107"/>
          </a:xfrm>
          <a:prstGeom prst="rect">
            <a:avLst/>
          </a:prstGeom>
          <a:solidFill>
            <a:schemeClr val="tx1">
              <a:lumMod val="20000"/>
              <a:lumOff val="80000"/>
            </a:schemeClr>
          </a:solidFill>
          <a:ln w="12700" cap="flat" cmpd="sng">
            <a:noFill/>
            <a:prstDash val="solid"/>
            <a:round/>
          </a:ln>
          <a:effectLst>
            <a:outerShdw blurRad="38100" dist="12700" dir="2700000" algn="tl" rotWithShape="0">
              <a:srgbClr val="000000">
                <a:alpha val="69804"/>
              </a:srgbClr>
            </a:outerShdw>
          </a:effectLst>
        </p:spPr>
      </p:pic>
      <p:sp>
        <p:nvSpPr>
          <p:cNvPr id="7" name="Oval 6">
            <a:extLst>
              <a:ext uri="{FF2B5EF4-FFF2-40B4-BE49-F238E27FC236}">
                <a16:creationId xmlns:a16="http://schemas.microsoft.com/office/drawing/2014/main" id="{0BC1F3F1-59B3-45E0-9FAE-B8328B89413B}"/>
              </a:ext>
            </a:extLst>
          </p:cNvPr>
          <p:cNvSpPr/>
          <p:nvPr/>
        </p:nvSpPr>
        <p:spPr>
          <a:xfrm>
            <a:off x="6783561" y="4380614"/>
            <a:ext cx="333906" cy="328768"/>
          </a:xfrm>
          <a:prstGeom prst="ellipse">
            <a:avLst/>
          </a:pr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3"/>
          <p:cNvSpPr>
            <a:spLocks noGrp="1"/>
          </p:cNvSpPr>
          <p:nvPr>
            <p:ph type="title"/>
          </p:nvPr>
        </p:nvSpPr>
        <p:spPr>
          <a:xfrm>
            <a:off x="815360" y="397309"/>
            <a:ext cx="7784847" cy="882551"/>
          </a:xfrm>
        </p:spPr>
        <p:txBody>
          <a:bodyPr/>
          <a:lstStyle/>
          <a:p>
            <a:r>
              <a:rPr lang="en-US" dirty="0"/>
              <a:t>Forms Tab</a:t>
            </a:r>
            <a:br>
              <a:rPr lang="en-US" dirty="0"/>
            </a:br>
            <a:r>
              <a:rPr lang="en-US" sz="1800" dirty="0">
                <a:solidFill>
                  <a:schemeClr val="accent5"/>
                </a:solidFill>
              </a:rPr>
              <a:t>(Create Project Specific Forms)</a:t>
            </a:r>
            <a:endParaRPr lang="en-US" dirty="0"/>
          </a:p>
        </p:txBody>
      </p:sp>
      <p:sp>
        <p:nvSpPr>
          <p:cNvPr id="9" name="TextBox 8"/>
          <p:cNvSpPr txBox="1"/>
          <p:nvPr/>
        </p:nvSpPr>
        <p:spPr>
          <a:xfrm>
            <a:off x="7771358" y="2628553"/>
            <a:ext cx="1164396" cy="538609"/>
          </a:xfrm>
          <a:prstGeom prst="rect">
            <a:avLst/>
          </a:prstGeom>
          <a:solidFill>
            <a:srgbClr val="FFFFFF">
              <a:alpha val="92941"/>
            </a:srgbClr>
          </a:solidFill>
          <a:ln w="19050">
            <a:solidFill>
              <a:schemeClr val="accent3"/>
            </a:solidFill>
          </a:ln>
          <a:effectLst/>
        </p:spPr>
        <p:txBody>
          <a:bodyPr wrap="square" tIns="182880" bIns="182880" rtlCol="0" anchor="ctr">
            <a:spAutoFit/>
          </a:bodyPr>
          <a:lstStyle/>
          <a:p>
            <a:pPr algn="ctr">
              <a:buClr>
                <a:schemeClr val="accent3"/>
              </a:buClr>
            </a:pPr>
            <a:r>
              <a:rPr lang="en-US" sz="1100">
                <a:solidFill>
                  <a:schemeClr val="accent5"/>
                </a:solidFill>
              </a:rPr>
              <a:t>New Form</a:t>
            </a:r>
            <a:endParaRPr lang="en-US" sz="1100" dirty="0">
              <a:solidFill>
                <a:schemeClr val="accent5"/>
              </a:solidFill>
            </a:endParaRPr>
          </a:p>
        </p:txBody>
      </p:sp>
      <p:cxnSp>
        <p:nvCxnSpPr>
          <p:cNvPr id="10" name="Elbow Connector 9"/>
          <p:cNvCxnSpPr>
            <a:stCxn id="9" idx="1"/>
            <a:endCxn id="7" idx="0"/>
          </p:cNvCxnSpPr>
          <p:nvPr/>
        </p:nvCxnSpPr>
        <p:spPr>
          <a:xfrm rot="10800000" flipV="1">
            <a:off x="6950514" y="2897858"/>
            <a:ext cx="820844" cy="1482756"/>
          </a:xfrm>
          <a:prstGeom prst="bentConnector2">
            <a:avLst/>
          </a:prstGeom>
          <a:ln w="19050">
            <a:solidFill>
              <a:schemeClr val="accent3"/>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668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400" fill="hold"/>
                                        <p:tgtEl>
                                          <p:spTgt spid="7"/>
                                        </p:tgtEl>
                                        <p:attrNameLst>
                                          <p:attrName>ppt_w</p:attrName>
                                        </p:attrNameLst>
                                      </p:cBhvr>
                                      <p:tavLst>
                                        <p:tav tm="0">
                                          <p:val>
                                            <p:fltVal val="0"/>
                                          </p:val>
                                        </p:tav>
                                        <p:tav tm="100000">
                                          <p:val>
                                            <p:strVal val="#ppt_w"/>
                                          </p:val>
                                        </p:tav>
                                      </p:tavLst>
                                    </p:anim>
                                    <p:anim calcmode="lin" valueType="num">
                                      <p:cBhvr>
                                        <p:cTn id="17" dur="400" fill="hold"/>
                                        <p:tgtEl>
                                          <p:spTgt spid="7"/>
                                        </p:tgtEl>
                                        <p:attrNameLst>
                                          <p:attrName>ppt_h</p:attrName>
                                        </p:attrNameLst>
                                      </p:cBhvr>
                                      <p:tavLst>
                                        <p:tav tm="0">
                                          <p:val>
                                            <p:fltVal val="0"/>
                                          </p:val>
                                        </p:tav>
                                        <p:tav tm="100000">
                                          <p:val>
                                            <p:strVal val="#ppt_h"/>
                                          </p:val>
                                        </p:tav>
                                      </p:tavLst>
                                    </p:anim>
                                    <p:animEffect transition="in" filter="fade">
                                      <p:cBhvr>
                                        <p:cTn id="18" dur="4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916" y="1374550"/>
            <a:ext cx="9650344" cy="5830416"/>
          </a:xfrm>
          <a:prstGeom prst="rect">
            <a:avLst/>
          </a:prstGeom>
        </p:spPr>
      </p:pic>
      <p:sp>
        <p:nvSpPr>
          <p:cNvPr id="4" name="Slide Number Placeholder 3"/>
          <p:cNvSpPr>
            <a:spLocks noGrp="1"/>
          </p:cNvSpPr>
          <p:nvPr>
            <p:ph type="sldNum" sz="quarter" idx="4"/>
          </p:nvPr>
        </p:nvSpPr>
        <p:spPr/>
        <p:txBody>
          <a:bodyPr/>
          <a:lstStyle/>
          <a:p>
            <a:fld id="{94F4587E-FAE6-4F4E-B5E2-BA02D663CFBD}" type="slidenum">
              <a:rPr lang="en-US" smtClean="0"/>
              <a:pPr/>
              <a:t>17</a:t>
            </a:fld>
            <a:endParaRPr lang="en-US" dirty="0"/>
          </a:p>
        </p:txBody>
      </p:sp>
      <p:pic>
        <p:nvPicPr>
          <p:cNvPr id="6" name="Picture 5">
            <a:extLst>
              <a:ext uri="{FF2B5EF4-FFF2-40B4-BE49-F238E27FC236}">
                <a16:creationId xmlns:a16="http://schemas.microsoft.com/office/drawing/2014/main" id="{95E7A08D-48C4-4CE6-9A74-F7D3BD9228D7}"/>
              </a:ext>
            </a:extLst>
          </p:cNvPr>
          <p:cNvPicPr>
            <a:picLocks noChangeAspect="1"/>
          </p:cNvPicPr>
          <p:nvPr/>
        </p:nvPicPr>
        <p:blipFill rotWithShape="1">
          <a:blip r:embed="rId4"/>
          <a:srcRect b="526"/>
          <a:stretch/>
        </p:blipFill>
        <p:spPr>
          <a:xfrm>
            <a:off x="1567091" y="1907105"/>
            <a:ext cx="5949321" cy="2940467"/>
          </a:xfrm>
          <a:prstGeom prst="rect">
            <a:avLst/>
          </a:prstGeom>
          <a:solidFill>
            <a:schemeClr val="tx1">
              <a:lumMod val="20000"/>
              <a:lumOff val="80000"/>
            </a:schemeClr>
          </a:solidFill>
          <a:ln w="12700" cap="flat" cmpd="sng">
            <a:noFill/>
            <a:prstDash val="solid"/>
            <a:round/>
          </a:ln>
          <a:effectLst>
            <a:outerShdw blurRad="38100" dist="12700" dir="2700000" algn="tl" rotWithShape="0">
              <a:srgbClr val="000000">
                <a:alpha val="69804"/>
              </a:srgbClr>
            </a:outerShdw>
          </a:effectLst>
        </p:spPr>
      </p:pic>
      <p:sp>
        <p:nvSpPr>
          <p:cNvPr id="7" name="TextBox 6"/>
          <p:cNvSpPr txBox="1"/>
          <p:nvPr/>
        </p:nvSpPr>
        <p:spPr>
          <a:xfrm>
            <a:off x="7315453" y="2298242"/>
            <a:ext cx="1663929" cy="877163"/>
          </a:xfrm>
          <a:prstGeom prst="rect">
            <a:avLst/>
          </a:prstGeom>
          <a:solidFill>
            <a:srgbClr val="FFFFFF">
              <a:alpha val="92549"/>
            </a:srgbClr>
          </a:solidFill>
          <a:ln w="19050">
            <a:solidFill>
              <a:schemeClr val="accent3"/>
            </a:solidFill>
          </a:ln>
          <a:effectLst/>
        </p:spPr>
        <p:txBody>
          <a:bodyPr wrap="square" tIns="182880" bIns="182880" rtlCol="0" anchor="ctr">
            <a:spAutoFit/>
          </a:bodyPr>
          <a:lstStyle/>
          <a:p>
            <a:pPr algn="ctr">
              <a:buClr>
                <a:schemeClr val="accent3"/>
              </a:buClr>
            </a:pPr>
            <a:r>
              <a:rPr lang="en-US" sz="1100" dirty="0">
                <a:solidFill>
                  <a:schemeClr val="accent1"/>
                </a:solidFill>
              </a:rPr>
              <a:t>Label Field</a:t>
            </a:r>
            <a:r>
              <a:rPr lang="en-US" sz="1100" dirty="0">
                <a:solidFill>
                  <a:schemeClr val="accent5"/>
                </a:solidFill>
              </a:rPr>
              <a:t>:</a:t>
            </a:r>
            <a:br>
              <a:rPr lang="en-US" sz="1100" dirty="0">
                <a:solidFill>
                  <a:schemeClr val="accent5"/>
                </a:solidFill>
              </a:rPr>
            </a:br>
            <a:r>
              <a:rPr lang="en-US" sz="1000" dirty="0">
                <a:solidFill>
                  <a:schemeClr val="accent5"/>
                </a:solidFill>
              </a:rPr>
              <a:t>Shows as Label in </a:t>
            </a:r>
            <a:r>
              <a:rPr lang="en-US" sz="1000" dirty="0" err="1">
                <a:solidFill>
                  <a:schemeClr val="accent5"/>
                </a:solidFill>
              </a:rPr>
              <a:t>IKEphoto</a:t>
            </a:r>
            <a:endParaRPr lang="en-US" sz="1000" dirty="0">
              <a:solidFill>
                <a:schemeClr val="accent5"/>
              </a:solidFill>
            </a:endParaRPr>
          </a:p>
        </p:txBody>
      </p:sp>
      <p:cxnSp>
        <p:nvCxnSpPr>
          <p:cNvPr id="8" name="Elbow Connector 7"/>
          <p:cNvCxnSpPr>
            <a:stCxn id="7" idx="1"/>
          </p:cNvCxnSpPr>
          <p:nvPr/>
        </p:nvCxnSpPr>
        <p:spPr>
          <a:xfrm rot="10800000" flipV="1">
            <a:off x="6626271" y="2736824"/>
            <a:ext cx="689183" cy="549604"/>
          </a:xfrm>
          <a:prstGeom prst="bentConnector3">
            <a:avLst>
              <a:gd name="adj1" fmla="val 50000"/>
            </a:avLst>
          </a:prstGeom>
          <a:ln w="19050">
            <a:solidFill>
              <a:schemeClr val="accent3"/>
            </a:solidFill>
            <a:tailEnd type="ova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327979" y="3494999"/>
            <a:ext cx="1663929" cy="877163"/>
          </a:xfrm>
          <a:prstGeom prst="rect">
            <a:avLst/>
          </a:prstGeom>
          <a:solidFill>
            <a:srgbClr val="FFFFFF">
              <a:alpha val="92549"/>
            </a:srgbClr>
          </a:solidFill>
          <a:ln w="19050">
            <a:solidFill>
              <a:schemeClr val="accent3"/>
            </a:solidFill>
          </a:ln>
          <a:effectLst/>
        </p:spPr>
        <p:txBody>
          <a:bodyPr wrap="square" tIns="182880" bIns="182880" rtlCol="0" anchor="ctr">
            <a:spAutoFit/>
          </a:bodyPr>
          <a:lstStyle/>
          <a:p>
            <a:pPr algn="ctr">
              <a:buClr>
                <a:schemeClr val="accent3"/>
              </a:buClr>
            </a:pPr>
            <a:r>
              <a:rPr lang="en-US" sz="1100" dirty="0" err="1">
                <a:solidFill>
                  <a:schemeClr val="accent1"/>
                </a:solidFill>
              </a:rPr>
              <a:t>Cloneable</a:t>
            </a:r>
            <a:r>
              <a:rPr lang="en-US" sz="1100" dirty="0">
                <a:solidFill>
                  <a:schemeClr val="accent1"/>
                </a:solidFill>
              </a:rPr>
              <a:t> Field</a:t>
            </a:r>
            <a:r>
              <a:rPr lang="en-US" sz="1100" dirty="0">
                <a:solidFill>
                  <a:schemeClr val="accent5"/>
                </a:solidFill>
              </a:rPr>
              <a:t>:</a:t>
            </a:r>
            <a:br>
              <a:rPr lang="en-US" sz="1100" dirty="0">
                <a:solidFill>
                  <a:schemeClr val="accent5"/>
                </a:solidFill>
              </a:rPr>
            </a:br>
            <a:r>
              <a:rPr lang="en-US" sz="1000" dirty="0">
                <a:solidFill>
                  <a:schemeClr val="accent5"/>
                </a:solidFill>
              </a:rPr>
              <a:t>Carries data into next pole added in IKE Field</a:t>
            </a:r>
          </a:p>
        </p:txBody>
      </p:sp>
      <p:cxnSp>
        <p:nvCxnSpPr>
          <p:cNvPr id="10" name="Elbow Connector 9"/>
          <p:cNvCxnSpPr>
            <a:stCxn id="9" idx="1"/>
          </p:cNvCxnSpPr>
          <p:nvPr/>
        </p:nvCxnSpPr>
        <p:spPr>
          <a:xfrm rot="10800000" flipV="1">
            <a:off x="6626269" y="3933581"/>
            <a:ext cx="701710" cy="488684"/>
          </a:xfrm>
          <a:prstGeom prst="bentConnector3">
            <a:avLst>
              <a:gd name="adj1" fmla="val 50000"/>
            </a:avLst>
          </a:prstGeom>
          <a:ln w="19050">
            <a:solidFill>
              <a:schemeClr val="accent3"/>
            </a:solidFill>
            <a:tailEnd type="oval"/>
          </a:ln>
          <a:effectLst/>
        </p:spPr>
        <p:style>
          <a:lnRef idx="2">
            <a:schemeClr val="accent1"/>
          </a:lnRef>
          <a:fillRef idx="0">
            <a:schemeClr val="accent1"/>
          </a:fillRef>
          <a:effectRef idx="1">
            <a:schemeClr val="accent1"/>
          </a:effectRef>
          <a:fontRef idx="minor">
            <a:schemeClr val="tx1"/>
          </a:fontRef>
        </p:style>
      </p:cxnSp>
      <p:sp>
        <p:nvSpPr>
          <p:cNvPr id="11" name="Title 19"/>
          <p:cNvSpPr>
            <a:spLocks noGrp="1"/>
          </p:cNvSpPr>
          <p:nvPr>
            <p:ph type="title"/>
          </p:nvPr>
        </p:nvSpPr>
        <p:spPr>
          <a:xfrm>
            <a:off x="815360" y="397310"/>
            <a:ext cx="7784847" cy="888350"/>
          </a:xfrm>
        </p:spPr>
        <p:txBody>
          <a:bodyPr/>
          <a:lstStyle/>
          <a:p>
            <a:r>
              <a:rPr lang="en-US" dirty="0"/>
              <a:t>Forms</a:t>
            </a:r>
            <a:br>
              <a:rPr lang="en-US" dirty="0"/>
            </a:br>
            <a:r>
              <a:rPr lang="en-US" sz="1800">
                <a:solidFill>
                  <a:schemeClr val="accent5"/>
                </a:solidFill>
              </a:rPr>
              <a:t>(Drag/Drop/Drop </a:t>
            </a:r>
            <a:r>
              <a:rPr lang="en-US" sz="1800" dirty="0">
                <a:solidFill>
                  <a:schemeClr val="accent5"/>
                </a:solidFill>
              </a:rPr>
              <a:t>Functionality)</a:t>
            </a:r>
            <a:endParaRPr lang="en-US" sz="1800" dirty="0"/>
          </a:p>
        </p:txBody>
      </p:sp>
    </p:spTree>
    <p:extLst>
      <p:ext uri="{BB962C8B-B14F-4D97-AF65-F5344CB8AC3E}">
        <p14:creationId xmlns:p14="http://schemas.microsoft.com/office/powerpoint/2010/main" val="10196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right)">
                                      <p:cBhvr>
                                        <p:cTn id="13" dur="500"/>
                                        <p:tgtEl>
                                          <p:spTgt spid="8"/>
                                        </p:tgtEl>
                                      </p:cBhvr>
                                    </p:animEffect>
                                  </p:childTnLst>
                                </p:cTn>
                              </p:par>
                            </p:childTnLst>
                          </p:cTn>
                        </p:par>
                        <p:par>
                          <p:cTn id="14" fill="hold">
                            <p:stCondLst>
                              <p:cond delay="1000"/>
                            </p:stCondLst>
                            <p:childTnLst>
                              <p:par>
                                <p:cTn id="15" presetID="53" presetClass="entr" presetSubtype="16" fill="hold" grpId="0" nodeType="afterEffect">
                                  <p:stCondLst>
                                    <p:cond delay="30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par>
                          <p:cTn id="20" fill="hold">
                            <p:stCondLst>
                              <p:cond delay="1800"/>
                            </p:stCondLst>
                            <p:childTnLst>
                              <p:par>
                                <p:cTn id="21" presetID="22" presetClass="entr" presetSubtype="2"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right)">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4F4587E-FAE6-4F4E-B5E2-BA02D663CFBD}" type="slidenum">
              <a:rPr lang="en-US" smtClean="0"/>
              <a:pPr/>
              <a:t>18</a:t>
            </a:fld>
            <a:endParaRPr lang="en-US" dirty="0"/>
          </a:p>
        </p:txBody>
      </p:sp>
      <p:grpSp>
        <p:nvGrpSpPr>
          <p:cNvPr id="2" name="Group 1"/>
          <p:cNvGrpSpPr/>
          <p:nvPr/>
        </p:nvGrpSpPr>
        <p:grpSpPr>
          <a:xfrm>
            <a:off x="1195297" y="1062268"/>
            <a:ext cx="7204424" cy="1152342"/>
            <a:chOff x="1229493" y="1039386"/>
            <a:chExt cx="7136032" cy="1141402"/>
          </a:xfrm>
        </p:grpSpPr>
        <p:sp>
          <p:nvSpPr>
            <p:cNvPr id="7" name="Rectangle 6"/>
            <p:cNvSpPr/>
            <p:nvPr/>
          </p:nvSpPr>
          <p:spPr>
            <a:xfrm>
              <a:off x="1229493" y="1039386"/>
              <a:ext cx="7136032" cy="1141402"/>
            </a:xfrm>
            <a:prstGeom prst="rect">
              <a:avLst/>
            </a:prstGeom>
            <a:solidFill>
              <a:srgbClr val="FAFAFA"/>
            </a:solidFill>
            <a:ln w="12700" cap="flat" cmpd="sng">
              <a:noFill/>
              <a:prstDash val="solid"/>
              <a:round/>
            </a:ln>
            <a:effectLst>
              <a:outerShdw blurRad="38100" dist="12700" dir="2700000" algn="tl" rotWithShape="0">
                <a:srgbClr val="000000">
                  <a:alpha val="69804"/>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1320373" y="1094933"/>
              <a:ext cx="6912617" cy="1068119"/>
            </a:xfrm>
            <a:prstGeom prst="rect">
              <a:avLst/>
            </a:prstGeom>
            <a:noFill/>
            <a:ln>
              <a:noFill/>
            </a:ln>
          </p:spPr>
        </p:pic>
      </p:grpSp>
      <p:sp>
        <p:nvSpPr>
          <p:cNvPr id="9" name="TextBox 8"/>
          <p:cNvSpPr txBox="1"/>
          <p:nvPr/>
        </p:nvSpPr>
        <p:spPr>
          <a:xfrm>
            <a:off x="815359" y="2454989"/>
            <a:ext cx="7807779" cy="2544286"/>
          </a:xfrm>
          <a:prstGeom prst="rect">
            <a:avLst/>
          </a:prstGeom>
          <a:noFill/>
        </p:spPr>
        <p:txBody>
          <a:bodyPr wrap="square" rtlCol="0">
            <a:spAutoFit/>
          </a:bodyPr>
          <a:lstStyle/>
          <a:p>
            <a:pPr marL="374904" indent="-194310">
              <a:spcBef>
                <a:spcPts val="400"/>
              </a:spcBef>
              <a:buClr>
                <a:schemeClr val="accent3"/>
              </a:buClr>
              <a:buFont typeface="Arial" charset="0"/>
              <a:buChar char="•"/>
            </a:pPr>
            <a:r>
              <a:rPr lang="en-US" sz="1200" dirty="0">
                <a:solidFill>
                  <a:schemeClr val="accent1"/>
                </a:solidFill>
              </a:rPr>
              <a:t>Text</a:t>
            </a:r>
            <a:r>
              <a:rPr lang="en-US" sz="1200" dirty="0">
                <a:solidFill>
                  <a:schemeClr val="accent5"/>
                </a:solidFill>
              </a:rPr>
              <a:t>  –  Alphanumeric</a:t>
            </a:r>
          </a:p>
          <a:p>
            <a:pPr marL="374904" indent="-194310">
              <a:spcBef>
                <a:spcPts val="400"/>
              </a:spcBef>
              <a:buClr>
                <a:schemeClr val="accent3"/>
              </a:buClr>
              <a:buFont typeface="Arial" panose="020B0604020202020204" pitchFamily="34" charset="0"/>
              <a:buChar char="•"/>
            </a:pPr>
            <a:r>
              <a:rPr lang="en-US" sz="1200" dirty="0">
                <a:solidFill>
                  <a:schemeClr val="accent1"/>
                </a:solidFill>
              </a:rPr>
              <a:t>Height</a:t>
            </a:r>
            <a:r>
              <a:rPr lang="en-US" sz="1200" dirty="0">
                <a:solidFill>
                  <a:schemeClr val="accent5"/>
                </a:solidFill>
              </a:rPr>
              <a:t>  –  Span Height Tool (MidSpan and Vertical P2P Measurements)</a:t>
            </a:r>
          </a:p>
          <a:p>
            <a:pPr marL="832104" lvl="2" indent="-194310">
              <a:spcBef>
                <a:spcPts val="200"/>
              </a:spcBef>
              <a:buClr>
                <a:schemeClr val="accent3"/>
              </a:buClr>
              <a:buFont typeface="Arial" panose="020B0604020202020204" pitchFamily="34" charset="0"/>
              <a:buChar char="•"/>
            </a:pPr>
            <a:r>
              <a:rPr lang="en-US" sz="900" dirty="0">
                <a:solidFill>
                  <a:schemeClr val="accent5"/>
                </a:solidFill>
              </a:rPr>
              <a:t>Allows for height tool use in field, manual data entry, or adding within </a:t>
            </a:r>
            <a:r>
              <a:rPr lang="en-US" sz="900" dirty="0" err="1">
                <a:solidFill>
                  <a:schemeClr val="accent5"/>
                </a:solidFill>
              </a:rPr>
              <a:t>IKEphoto</a:t>
            </a:r>
            <a:r>
              <a:rPr lang="en-US" sz="900" dirty="0">
                <a:solidFill>
                  <a:schemeClr val="accent5"/>
                </a:solidFill>
              </a:rPr>
              <a:t> in office</a:t>
            </a:r>
          </a:p>
          <a:p>
            <a:pPr marL="374904" indent="-194310">
              <a:spcBef>
                <a:spcPts val="400"/>
              </a:spcBef>
              <a:buClr>
                <a:schemeClr val="accent3"/>
              </a:buClr>
              <a:buFont typeface="Arial" panose="020B0604020202020204" pitchFamily="34" charset="0"/>
              <a:buChar char="•"/>
            </a:pPr>
            <a:r>
              <a:rPr lang="en-US" sz="1200" dirty="0">
                <a:solidFill>
                  <a:schemeClr val="accent1"/>
                </a:solidFill>
              </a:rPr>
              <a:t>Photo Measure  </a:t>
            </a:r>
            <a:r>
              <a:rPr lang="en-US" sz="1200" dirty="0">
                <a:solidFill>
                  <a:schemeClr val="accent5"/>
                </a:solidFill>
              </a:rPr>
              <a:t>–  </a:t>
            </a:r>
            <a:r>
              <a:rPr lang="en-US" sz="1200" dirty="0" err="1">
                <a:solidFill>
                  <a:schemeClr val="accent5"/>
                </a:solidFill>
              </a:rPr>
              <a:t>IKEphoto</a:t>
            </a:r>
            <a:r>
              <a:rPr lang="en-US" sz="1200" dirty="0">
                <a:solidFill>
                  <a:schemeClr val="accent5"/>
                </a:solidFill>
              </a:rPr>
              <a:t> (calibrated image)</a:t>
            </a:r>
          </a:p>
          <a:p>
            <a:pPr marL="374904" indent="-194310">
              <a:spcBef>
                <a:spcPts val="400"/>
              </a:spcBef>
              <a:buClr>
                <a:schemeClr val="accent3"/>
              </a:buClr>
              <a:buFont typeface="Arial" panose="020B0604020202020204" pitchFamily="34" charset="0"/>
              <a:buChar char="•"/>
            </a:pPr>
            <a:r>
              <a:rPr lang="en-US" sz="1200" dirty="0">
                <a:solidFill>
                  <a:schemeClr val="accent1"/>
                </a:solidFill>
              </a:rPr>
              <a:t>List</a:t>
            </a:r>
            <a:r>
              <a:rPr lang="en-US" sz="1200" dirty="0">
                <a:solidFill>
                  <a:schemeClr val="accent5"/>
                </a:solidFill>
              </a:rPr>
              <a:t> </a:t>
            </a:r>
            <a:r>
              <a:rPr lang="en-US" sz="1200" dirty="0">
                <a:solidFill>
                  <a:schemeClr val="accent1"/>
                </a:solidFill>
              </a:rPr>
              <a:t> </a:t>
            </a:r>
            <a:r>
              <a:rPr lang="en-US" sz="1200" dirty="0">
                <a:solidFill>
                  <a:schemeClr val="accent5"/>
                </a:solidFill>
              </a:rPr>
              <a:t>–  Picklist</a:t>
            </a:r>
          </a:p>
          <a:p>
            <a:pPr marL="374904" indent="-194310">
              <a:spcBef>
                <a:spcPts val="400"/>
              </a:spcBef>
              <a:buClr>
                <a:schemeClr val="accent3"/>
              </a:buClr>
              <a:buFont typeface="Arial" panose="020B0604020202020204" pitchFamily="34" charset="0"/>
              <a:buChar char="•"/>
            </a:pPr>
            <a:r>
              <a:rPr lang="en-US" sz="1200" dirty="0">
                <a:solidFill>
                  <a:schemeClr val="accent1"/>
                </a:solidFill>
              </a:rPr>
              <a:t>Nested List  </a:t>
            </a:r>
            <a:r>
              <a:rPr lang="en-US" sz="1200" dirty="0">
                <a:solidFill>
                  <a:schemeClr val="accent5"/>
                </a:solidFill>
              </a:rPr>
              <a:t>–  Up to 3 Levels of Conditional Data</a:t>
            </a:r>
          </a:p>
          <a:p>
            <a:pPr marL="374904" indent="-194310">
              <a:spcBef>
                <a:spcPts val="400"/>
              </a:spcBef>
              <a:buClr>
                <a:schemeClr val="accent3"/>
              </a:buClr>
              <a:buFont typeface="Arial" panose="020B0604020202020204" pitchFamily="34" charset="0"/>
              <a:buChar char="•"/>
            </a:pPr>
            <a:r>
              <a:rPr lang="en-US" sz="1200" dirty="0" err="1">
                <a:solidFill>
                  <a:schemeClr val="accent1"/>
                </a:solidFill>
              </a:rPr>
              <a:t>Subform</a:t>
            </a:r>
            <a:r>
              <a:rPr lang="en-US" sz="1200" dirty="0">
                <a:solidFill>
                  <a:schemeClr val="accent1"/>
                </a:solidFill>
              </a:rPr>
              <a:t>  </a:t>
            </a:r>
            <a:r>
              <a:rPr lang="en-US" sz="1200" dirty="0">
                <a:solidFill>
                  <a:schemeClr val="accent5"/>
                </a:solidFill>
              </a:rPr>
              <a:t>–  Allows for Grouping of Data</a:t>
            </a:r>
          </a:p>
          <a:p>
            <a:pPr marL="832104" lvl="2" indent="-194310">
              <a:spcBef>
                <a:spcPts val="200"/>
              </a:spcBef>
              <a:buClr>
                <a:schemeClr val="accent3"/>
              </a:buClr>
              <a:buFont typeface="Arial" panose="020B0604020202020204" pitchFamily="34" charset="0"/>
              <a:buChar char="•"/>
            </a:pPr>
            <a:r>
              <a:rPr lang="en-US" sz="900" dirty="0" err="1">
                <a:solidFill>
                  <a:schemeClr val="accent5"/>
                </a:solidFill>
              </a:rPr>
              <a:t>Subform</a:t>
            </a:r>
            <a:r>
              <a:rPr lang="en-US" sz="900" dirty="0">
                <a:solidFill>
                  <a:schemeClr val="accent5"/>
                </a:solidFill>
              </a:rPr>
              <a:t> allows for multiple data items to be added in the field</a:t>
            </a:r>
            <a:endParaRPr lang="en-US" sz="1100" dirty="0">
              <a:solidFill>
                <a:schemeClr val="accent5"/>
              </a:solidFill>
            </a:endParaRPr>
          </a:p>
          <a:p>
            <a:pPr marL="374904" indent="-194310">
              <a:spcBef>
                <a:spcPts val="400"/>
              </a:spcBef>
              <a:buClr>
                <a:schemeClr val="accent3"/>
              </a:buClr>
              <a:buFont typeface="Arial" panose="020B0604020202020204" pitchFamily="34" charset="0"/>
              <a:buChar char="•"/>
            </a:pPr>
            <a:r>
              <a:rPr lang="en-US" sz="1200" dirty="0">
                <a:solidFill>
                  <a:schemeClr val="accent1"/>
                </a:solidFill>
              </a:rPr>
              <a:t>Location</a:t>
            </a:r>
            <a:r>
              <a:rPr lang="en-US" sz="1200" dirty="0">
                <a:solidFill>
                  <a:schemeClr val="accent5"/>
                </a:solidFill>
              </a:rPr>
              <a:t> </a:t>
            </a:r>
            <a:r>
              <a:rPr lang="en-US" sz="1200" dirty="0">
                <a:solidFill>
                  <a:schemeClr val="accent1"/>
                </a:solidFill>
              </a:rPr>
              <a:t> </a:t>
            </a:r>
            <a:r>
              <a:rPr lang="en-US" sz="1200" dirty="0">
                <a:solidFill>
                  <a:schemeClr val="accent5"/>
                </a:solidFill>
              </a:rPr>
              <a:t>–  Target Position (laser) or Local Point (device)</a:t>
            </a:r>
          </a:p>
          <a:p>
            <a:pPr marL="374904" indent="-194310">
              <a:spcBef>
                <a:spcPts val="400"/>
              </a:spcBef>
              <a:buClr>
                <a:schemeClr val="accent3"/>
              </a:buClr>
              <a:buFont typeface="Arial" panose="020B0604020202020204" pitchFamily="34" charset="0"/>
              <a:buChar char="•"/>
            </a:pPr>
            <a:r>
              <a:rPr lang="en-US" sz="1200" dirty="0">
                <a:solidFill>
                  <a:schemeClr val="accent1"/>
                </a:solidFill>
              </a:rPr>
              <a:t>Image</a:t>
            </a:r>
            <a:r>
              <a:rPr lang="en-US" sz="1200" dirty="0">
                <a:solidFill>
                  <a:schemeClr val="accent5"/>
                </a:solidFill>
              </a:rPr>
              <a:t> </a:t>
            </a:r>
            <a:r>
              <a:rPr lang="en-US" sz="1200" dirty="0">
                <a:solidFill>
                  <a:schemeClr val="accent1"/>
                </a:solidFill>
              </a:rPr>
              <a:t> </a:t>
            </a:r>
            <a:r>
              <a:rPr lang="en-US" sz="1200" dirty="0">
                <a:solidFill>
                  <a:schemeClr val="accent5"/>
                </a:solidFill>
              </a:rPr>
              <a:t>–  Image Only</a:t>
            </a:r>
          </a:p>
          <a:p>
            <a:pPr marL="374904" indent="-194310">
              <a:spcBef>
                <a:spcPts val="400"/>
              </a:spcBef>
              <a:buClr>
                <a:schemeClr val="accent3"/>
              </a:buClr>
              <a:buFont typeface="Arial" panose="020B0604020202020204" pitchFamily="34" charset="0"/>
              <a:buChar char="•"/>
            </a:pPr>
            <a:r>
              <a:rPr lang="en-US" sz="1200" dirty="0">
                <a:solidFill>
                  <a:schemeClr val="accent1"/>
                </a:solidFill>
              </a:rPr>
              <a:t>Vector</a:t>
            </a:r>
            <a:r>
              <a:rPr lang="en-US" sz="1200" dirty="0">
                <a:solidFill>
                  <a:schemeClr val="accent5"/>
                </a:solidFill>
              </a:rPr>
              <a:t>  –  Horizontal P2P Measurements (horizontal/slope/vertical distance &amp; bearing)</a:t>
            </a:r>
          </a:p>
        </p:txBody>
      </p:sp>
      <p:sp>
        <p:nvSpPr>
          <p:cNvPr id="10" name="Title 3"/>
          <p:cNvSpPr>
            <a:spLocks noGrp="1"/>
          </p:cNvSpPr>
          <p:nvPr>
            <p:ph type="title"/>
          </p:nvPr>
        </p:nvSpPr>
        <p:spPr>
          <a:xfrm>
            <a:off x="815360" y="397310"/>
            <a:ext cx="7784847" cy="630742"/>
          </a:xfrm>
        </p:spPr>
        <p:txBody>
          <a:bodyPr/>
          <a:lstStyle/>
          <a:p>
            <a:r>
              <a:rPr lang="en-US" dirty="0"/>
              <a:t>IKE Tools</a:t>
            </a:r>
          </a:p>
        </p:txBody>
      </p:sp>
    </p:spTree>
    <p:extLst>
      <p:ext uri="{BB962C8B-B14F-4D97-AF65-F5344CB8AC3E}">
        <p14:creationId xmlns:p14="http://schemas.microsoft.com/office/powerpoint/2010/main" val="47821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94F4587E-FAE6-4F4E-B5E2-BA02D663CFBD}" type="slidenum">
              <a:rPr lang="en-US" smtClean="0"/>
              <a:pPr/>
              <a:t>19</a:t>
            </a:fld>
            <a:endParaRPr lang="en-US" dirty="0"/>
          </a:p>
        </p:txBody>
      </p:sp>
      <p:pic>
        <p:nvPicPr>
          <p:cNvPr id="5" name="Picture 4"/>
          <p:cNvPicPr>
            <a:picLocks noChangeAspect="1"/>
          </p:cNvPicPr>
          <p:nvPr/>
        </p:nvPicPr>
        <p:blipFill rotWithShape="1">
          <a:blip r:embed="rId2"/>
          <a:srcRect l="560"/>
          <a:stretch/>
        </p:blipFill>
        <p:spPr>
          <a:xfrm>
            <a:off x="901661" y="1099735"/>
            <a:ext cx="7707080" cy="960978"/>
          </a:xfrm>
          <a:prstGeom prst="rect">
            <a:avLst/>
          </a:prstGeom>
          <a:solidFill>
            <a:schemeClr val="tx1">
              <a:lumMod val="20000"/>
              <a:lumOff val="80000"/>
            </a:schemeClr>
          </a:solidFill>
          <a:ln w="12700" cap="flat" cmpd="sng">
            <a:noFill/>
            <a:prstDash val="solid"/>
            <a:round/>
          </a:ln>
          <a:effectLst>
            <a:outerShdw blurRad="38100" dist="12700" dir="2700000" algn="tl" rotWithShape="0">
              <a:srgbClr val="000000">
                <a:alpha val="69804"/>
              </a:srgbClr>
            </a:outerShdw>
          </a:effectLst>
        </p:spPr>
      </p:pic>
      <p:sp>
        <p:nvSpPr>
          <p:cNvPr id="10" name="Oval 9">
            <a:extLst>
              <a:ext uri="{FF2B5EF4-FFF2-40B4-BE49-F238E27FC236}">
                <a16:creationId xmlns:a16="http://schemas.microsoft.com/office/drawing/2014/main" id="{0BC1F3F1-59B3-45E0-9FAE-B8328B89413B}"/>
              </a:ext>
            </a:extLst>
          </p:cNvPr>
          <p:cNvSpPr>
            <a:spLocks noChangeAspect="1"/>
          </p:cNvSpPr>
          <p:nvPr/>
        </p:nvSpPr>
        <p:spPr>
          <a:xfrm>
            <a:off x="8026664" y="1378875"/>
            <a:ext cx="333906" cy="338328"/>
          </a:xfrm>
          <a:prstGeom prst="ellipse">
            <a:avLst/>
          </a:pr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901661" y="2506039"/>
            <a:ext cx="5290020" cy="820738"/>
          </a:xfrm>
          <a:prstGeom prst="rect">
            <a:avLst/>
          </a:prstGeom>
          <a:solidFill>
            <a:srgbClr val="FFFFFF">
              <a:alpha val="89412"/>
            </a:srgbClr>
          </a:solidFill>
          <a:ln w="19050">
            <a:solidFill>
              <a:schemeClr val="accent3"/>
            </a:solidFill>
          </a:ln>
          <a:effectLst/>
        </p:spPr>
        <p:txBody>
          <a:bodyPr wrap="square" lIns="274320" tIns="182880" bIns="182880" rtlCol="0" anchor="ctr">
            <a:spAutoFit/>
          </a:bodyPr>
          <a:lstStyle/>
          <a:p>
            <a:pPr>
              <a:buClr>
                <a:schemeClr val="accent3"/>
              </a:buClr>
            </a:pPr>
            <a:r>
              <a:rPr lang="en-US" sz="1400" dirty="0">
                <a:solidFill>
                  <a:schemeClr val="accent5"/>
                </a:solidFill>
              </a:rPr>
              <a:t>Select Save once all items have been added to form</a:t>
            </a:r>
          </a:p>
          <a:p>
            <a:pPr marL="377190" lvl="1" indent="-194310">
              <a:spcBef>
                <a:spcPts val="400"/>
              </a:spcBef>
              <a:buClr>
                <a:schemeClr val="accent3"/>
              </a:buClr>
              <a:buFont typeface="Arial" charset="0"/>
              <a:buChar char="•"/>
            </a:pPr>
            <a:r>
              <a:rPr lang="en-US" sz="1200" dirty="0">
                <a:solidFill>
                  <a:schemeClr val="accent5"/>
                </a:solidFill>
              </a:rPr>
              <a:t>Form is pushed to IKE Cloud</a:t>
            </a:r>
          </a:p>
        </p:txBody>
      </p:sp>
      <p:cxnSp>
        <p:nvCxnSpPr>
          <p:cNvPr id="12" name="Elbow Connector 11"/>
          <p:cNvCxnSpPr>
            <a:stCxn id="11" idx="3"/>
            <a:endCxn id="10" idx="4"/>
          </p:cNvCxnSpPr>
          <p:nvPr/>
        </p:nvCxnSpPr>
        <p:spPr>
          <a:xfrm flipV="1">
            <a:off x="6191681" y="1717203"/>
            <a:ext cx="2001936" cy="1199205"/>
          </a:xfrm>
          <a:prstGeom prst="bentConnector2">
            <a:avLst/>
          </a:prstGeom>
          <a:ln w="19050">
            <a:solidFill>
              <a:schemeClr val="accent3"/>
            </a:solidFill>
            <a:tailEnd type="none"/>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901661" y="3615727"/>
            <a:ext cx="5290020" cy="1056700"/>
          </a:xfrm>
          <a:prstGeom prst="rect">
            <a:avLst/>
          </a:prstGeom>
          <a:solidFill>
            <a:srgbClr val="FFFFFF">
              <a:alpha val="89412"/>
            </a:srgbClr>
          </a:solidFill>
          <a:ln w="19050">
            <a:solidFill>
              <a:schemeClr val="accent3"/>
            </a:solidFill>
          </a:ln>
          <a:effectLst/>
        </p:spPr>
        <p:txBody>
          <a:bodyPr wrap="square" lIns="274320" tIns="182880" bIns="182880" rtlCol="0" anchor="ctr">
            <a:spAutoFit/>
          </a:bodyPr>
          <a:lstStyle/>
          <a:p>
            <a:pPr>
              <a:buClr>
                <a:schemeClr val="accent3"/>
              </a:buClr>
            </a:pPr>
            <a:r>
              <a:rPr lang="en-US" sz="1400" dirty="0">
                <a:solidFill>
                  <a:schemeClr val="accent5"/>
                </a:solidFill>
              </a:rPr>
              <a:t>Login to IKE Field on Device</a:t>
            </a:r>
          </a:p>
          <a:p>
            <a:pPr marL="377190" lvl="1" indent="-194310">
              <a:spcBef>
                <a:spcPts val="400"/>
              </a:spcBef>
              <a:buClr>
                <a:schemeClr val="accent3"/>
              </a:buClr>
              <a:buFont typeface="Arial" charset="0"/>
              <a:buChar char="•"/>
            </a:pPr>
            <a:r>
              <a:rPr lang="en-US" sz="1200" dirty="0">
                <a:solidFill>
                  <a:schemeClr val="accent5"/>
                </a:solidFill>
              </a:rPr>
              <a:t>Select form tab</a:t>
            </a:r>
          </a:p>
          <a:p>
            <a:pPr marL="377190" lvl="1" indent="-194310">
              <a:spcBef>
                <a:spcPts val="400"/>
              </a:spcBef>
              <a:buClr>
                <a:schemeClr val="accent3"/>
              </a:buClr>
              <a:buFont typeface="Arial" charset="0"/>
              <a:buChar char="•"/>
            </a:pPr>
            <a:r>
              <a:rPr lang="en-US" sz="1200" dirty="0">
                <a:solidFill>
                  <a:schemeClr val="accent5"/>
                </a:solidFill>
              </a:rPr>
              <a:t>Download available form – Wi-Fi connection or mobile hot spot</a:t>
            </a:r>
          </a:p>
        </p:txBody>
      </p:sp>
      <p:cxnSp>
        <p:nvCxnSpPr>
          <p:cNvPr id="19" name="Straight Connector 18"/>
          <p:cNvCxnSpPr>
            <a:stCxn id="11" idx="2"/>
          </p:cNvCxnSpPr>
          <p:nvPr/>
        </p:nvCxnSpPr>
        <p:spPr>
          <a:xfrm>
            <a:off x="3546671" y="3326777"/>
            <a:ext cx="0" cy="214222"/>
          </a:xfrm>
          <a:prstGeom prst="line">
            <a:avLst/>
          </a:prstGeom>
          <a:ln w="1905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sp>
        <p:nvSpPr>
          <p:cNvPr id="26" name="Title 25"/>
          <p:cNvSpPr>
            <a:spLocks noGrp="1"/>
          </p:cNvSpPr>
          <p:nvPr>
            <p:ph type="title"/>
          </p:nvPr>
        </p:nvSpPr>
        <p:spPr/>
        <p:txBody>
          <a:bodyPr/>
          <a:lstStyle/>
          <a:p>
            <a:r>
              <a:rPr lang="en-US" dirty="0"/>
              <a:t>Deploy Form to IKE Field</a:t>
            </a:r>
          </a:p>
        </p:txBody>
      </p:sp>
    </p:spTree>
    <p:extLst>
      <p:ext uri="{BB962C8B-B14F-4D97-AF65-F5344CB8AC3E}">
        <p14:creationId xmlns:p14="http://schemas.microsoft.com/office/powerpoint/2010/main" val="327794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600"/>
                                        <p:tgtEl>
                                          <p:spTgt spid="12"/>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400" fill="hold"/>
                                        <p:tgtEl>
                                          <p:spTgt spid="10"/>
                                        </p:tgtEl>
                                        <p:attrNameLst>
                                          <p:attrName>ppt_w</p:attrName>
                                        </p:attrNameLst>
                                      </p:cBhvr>
                                      <p:tavLst>
                                        <p:tav tm="0">
                                          <p:val>
                                            <p:fltVal val="0"/>
                                          </p:val>
                                        </p:tav>
                                        <p:tav tm="100000">
                                          <p:val>
                                            <p:strVal val="#ppt_w"/>
                                          </p:val>
                                        </p:tav>
                                      </p:tavLst>
                                    </p:anim>
                                    <p:anim calcmode="lin" valueType="num">
                                      <p:cBhvr>
                                        <p:cTn id="17" dur="400" fill="hold"/>
                                        <p:tgtEl>
                                          <p:spTgt spid="10"/>
                                        </p:tgtEl>
                                        <p:attrNameLst>
                                          <p:attrName>ppt_h</p:attrName>
                                        </p:attrNameLst>
                                      </p:cBhvr>
                                      <p:tavLst>
                                        <p:tav tm="0">
                                          <p:val>
                                            <p:fltVal val="0"/>
                                          </p:val>
                                        </p:tav>
                                        <p:tav tm="100000">
                                          <p:val>
                                            <p:strVal val="#ppt_h"/>
                                          </p:val>
                                        </p:tav>
                                      </p:tavLst>
                                    </p:anim>
                                    <p:animEffect transition="in" filter="fade">
                                      <p:cBhvr>
                                        <p:cTn id="18" dur="4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up)">
                                      <p:cBhvr>
                                        <p:cTn id="23" dur="500"/>
                                        <p:tgtEl>
                                          <p:spTgt spid="19"/>
                                        </p:tgtEl>
                                      </p:cBhvr>
                                    </p:animEffect>
                                  </p:childTnLst>
                                </p:cTn>
                              </p:par>
                              <p:par>
                                <p:cTn id="24" presetID="53" presetClass="entr" presetSubtype="16" fill="hold" grpId="0" nodeType="withEffect">
                                  <p:stCondLst>
                                    <p:cond delay="50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94F4587E-FAE6-4F4E-B5E2-BA02D663CFBD}" type="slidenum">
              <a:rPr lang="en-US" smtClean="0"/>
              <a:pPr/>
              <a:t>2</a:t>
            </a:fld>
            <a:endParaRPr lang="en-US" dirty="0"/>
          </a:p>
        </p:txBody>
      </p:sp>
      <p:sp>
        <p:nvSpPr>
          <p:cNvPr id="5" name="Title 4"/>
          <p:cNvSpPr>
            <a:spLocks noGrp="1"/>
          </p:cNvSpPr>
          <p:nvPr>
            <p:ph type="title"/>
          </p:nvPr>
        </p:nvSpPr>
        <p:spPr/>
        <p:txBody>
          <a:bodyPr anchor="ctr" anchorCtr="0"/>
          <a:lstStyle/>
          <a:p>
            <a:r>
              <a:rPr lang="en-US" sz="2800" dirty="0"/>
              <a:t>Agenda</a:t>
            </a:r>
          </a:p>
        </p:txBody>
      </p:sp>
      <p:sp>
        <p:nvSpPr>
          <p:cNvPr id="7" name="Text Placeholder 4"/>
          <p:cNvSpPr>
            <a:spLocks noGrp="1"/>
          </p:cNvSpPr>
          <p:nvPr>
            <p:ph type="body" sz="quarter" idx="10"/>
          </p:nvPr>
        </p:nvSpPr>
        <p:spPr>
          <a:xfrm>
            <a:off x="352924" y="1728511"/>
            <a:ext cx="4254474" cy="2501327"/>
          </a:xfrm>
        </p:spPr>
        <p:txBody>
          <a:bodyPr/>
          <a:lstStyle/>
          <a:p>
            <a:pPr marL="0" indent="0">
              <a:buClr>
                <a:schemeClr val="accent3"/>
              </a:buClr>
              <a:buNone/>
            </a:pPr>
            <a:r>
              <a:rPr lang="en-US" sz="1600" b="1" dirty="0">
                <a:solidFill>
                  <a:schemeClr val="accent1"/>
                </a:solidFill>
              </a:rPr>
              <a:t>IKE 4</a:t>
            </a:r>
            <a:r>
              <a:rPr lang="en-US" sz="1600" dirty="0">
                <a:solidFill>
                  <a:schemeClr val="accent1"/>
                </a:solidFill>
              </a:rPr>
              <a:t> </a:t>
            </a:r>
            <a:r>
              <a:rPr lang="en-US" sz="1600" dirty="0">
                <a:solidFill>
                  <a:schemeClr val="accent5"/>
                </a:solidFill>
              </a:rPr>
              <a:t>– Introduction to IKE Field &amp; IKE Office</a:t>
            </a:r>
          </a:p>
          <a:p>
            <a:pPr marL="374904" indent="-192024">
              <a:spcBef>
                <a:spcPts val="400"/>
              </a:spcBef>
              <a:buClr>
                <a:schemeClr val="accent3"/>
              </a:buClr>
              <a:buFont typeface="Arial" charset="0"/>
              <a:buChar char="•"/>
            </a:pPr>
            <a:r>
              <a:rPr lang="en-US" sz="1400" dirty="0">
                <a:solidFill>
                  <a:schemeClr val="accent5"/>
                </a:solidFill>
              </a:rPr>
              <a:t>Presentation</a:t>
            </a:r>
          </a:p>
          <a:p>
            <a:pPr marL="685800" lvl="2" indent="-194310">
              <a:spcBef>
                <a:spcPts val="260"/>
              </a:spcBef>
              <a:buClr>
                <a:schemeClr val="accent3"/>
              </a:buClr>
              <a:buFont typeface="Arial" charset="0"/>
              <a:buChar char="•"/>
            </a:pPr>
            <a:r>
              <a:rPr lang="en-US" sz="1100" dirty="0">
                <a:solidFill>
                  <a:schemeClr val="accent5"/>
                </a:solidFill>
              </a:rPr>
              <a:t>Form Creation</a:t>
            </a:r>
          </a:p>
          <a:p>
            <a:pPr marL="685800" lvl="2" indent="-194310">
              <a:spcBef>
                <a:spcPts val="260"/>
              </a:spcBef>
              <a:buClr>
                <a:schemeClr val="accent3"/>
              </a:buClr>
              <a:buFont typeface="Arial" charset="0"/>
              <a:buChar char="•"/>
            </a:pPr>
            <a:r>
              <a:rPr lang="en-US" sz="1100" dirty="0">
                <a:solidFill>
                  <a:schemeClr val="accent5"/>
                </a:solidFill>
              </a:rPr>
              <a:t>IKE Tools</a:t>
            </a:r>
          </a:p>
          <a:p>
            <a:pPr marL="685800" lvl="2" indent="-194310">
              <a:spcBef>
                <a:spcPts val="260"/>
              </a:spcBef>
              <a:buClr>
                <a:schemeClr val="accent3"/>
              </a:buClr>
              <a:buFont typeface="Arial" charset="0"/>
              <a:buChar char="•"/>
            </a:pPr>
            <a:r>
              <a:rPr lang="en-US" sz="1100" dirty="0">
                <a:solidFill>
                  <a:schemeClr val="accent5"/>
                </a:solidFill>
              </a:rPr>
              <a:t>HOA’s</a:t>
            </a:r>
          </a:p>
          <a:p>
            <a:pPr marL="685800" lvl="2" indent="-194310">
              <a:spcBef>
                <a:spcPts val="260"/>
              </a:spcBef>
              <a:buClr>
                <a:schemeClr val="accent3"/>
              </a:buClr>
              <a:buFont typeface="Arial" charset="0"/>
              <a:buChar char="•"/>
            </a:pPr>
            <a:r>
              <a:rPr lang="en-US" sz="1100" dirty="0">
                <a:solidFill>
                  <a:schemeClr val="accent5"/>
                </a:solidFill>
              </a:rPr>
              <a:t>Data Output</a:t>
            </a:r>
          </a:p>
          <a:p>
            <a:pPr lvl="2">
              <a:buClr>
                <a:schemeClr val="accent3"/>
              </a:buClr>
              <a:buFont typeface="Courier New" charset="0"/>
              <a:buChar char="o"/>
            </a:pPr>
            <a:endParaRPr lang="en-US" sz="1000" dirty="0"/>
          </a:p>
          <a:p>
            <a:pPr marL="0" indent="0">
              <a:buClr>
                <a:schemeClr val="accent3"/>
              </a:buClr>
              <a:buNone/>
            </a:pPr>
            <a:r>
              <a:rPr lang="en-US" sz="1600" b="1" dirty="0">
                <a:solidFill>
                  <a:schemeClr val="accent1"/>
                </a:solidFill>
              </a:rPr>
              <a:t>IKE 4</a:t>
            </a:r>
            <a:r>
              <a:rPr lang="en-US" sz="1600" dirty="0">
                <a:solidFill>
                  <a:schemeClr val="accent1"/>
                </a:solidFill>
              </a:rPr>
              <a:t> </a:t>
            </a:r>
            <a:r>
              <a:rPr lang="en-US" sz="1600" dirty="0">
                <a:solidFill>
                  <a:schemeClr val="accent5"/>
                </a:solidFill>
              </a:rPr>
              <a:t>– Web demonstration of IKE Field</a:t>
            </a:r>
          </a:p>
          <a:p>
            <a:pPr marL="377190" lvl="1" indent="-194310">
              <a:spcBef>
                <a:spcPts val="400"/>
              </a:spcBef>
              <a:buClr>
                <a:schemeClr val="accent3"/>
              </a:buClr>
              <a:buFont typeface="Arial" charset="0"/>
              <a:buChar char="•"/>
            </a:pPr>
            <a:r>
              <a:rPr lang="en-US" sz="1200" dirty="0">
                <a:solidFill>
                  <a:schemeClr val="accent5"/>
                </a:solidFill>
              </a:rPr>
              <a:t>Brief Video on Pole Data Collection</a:t>
            </a:r>
          </a:p>
        </p:txBody>
      </p:sp>
      <p:sp>
        <p:nvSpPr>
          <p:cNvPr id="6" name="Text Placeholder 4"/>
          <p:cNvSpPr txBox="1">
            <a:spLocks/>
          </p:cNvSpPr>
          <p:nvPr/>
        </p:nvSpPr>
        <p:spPr>
          <a:xfrm>
            <a:off x="4903049" y="1728511"/>
            <a:ext cx="3957786" cy="2454132"/>
          </a:xfrm>
          <a:prstGeom prst="rect">
            <a:avLst/>
          </a:prstGeom>
        </p:spPr>
        <p:txBody>
          <a:bodyPr vert="horz"/>
          <a:lstStyle>
            <a:lvl1pPr marL="342900" indent="-342900" algn="l" defTabSz="457200" rtl="0" eaLnBrk="1" latinLnBrk="0" hangingPunct="1">
              <a:spcBef>
                <a:spcPct val="20000"/>
              </a:spcBef>
              <a:buSzPct val="100000"/>
              <a:buFontTx/>
              <a:buBlip>
                <a:blip r:embed="rId2"/>
              </a:buBlip>
              <a:defRPr sz="1800" kern="1200">
                <a:solidFill>
                  <a:schemeClr val="tx2"/>
                </a:solidFill>
                <a:latin typeface="+mn-lt"/>
                <a:ea typeface="+mn-ea"/>
                <a:cs typeface="+mn-cs"/>
              </a:defRPr>
            </a:lvl1pPr>
            <a:lvl2pPr marL="742950" indent="-285750" algn="l" defTabSz="457200" rtl="0" eaLnBrk="1" latinLnBrk="0" hangingPunct="1">
              <a:spcBef>
                <a:spcPct val="20000"/>
              </a:spcBef>
              <a:buSzPct val="100000"/>
              <a:buFontTx/>
              <a:buBlip>
                <a:blip r:embed="rId2"/>
              </a:buBlip>
              <a:defRPr sz="1600" kern="1200">
                <a:solidFill>
                  <a:schemeClr val="tx2"/>
                </a:solidFill>
                <a:latin typeface="+mn-lt"/>
                <a:ea typeface="+mn-ea"/>
                <a:cs typeface="+mn-cs"/>
              </a:defRPr>
            </a:lvl2pPr>
            <a:lvl3pPr marL="1143000" indent="-228600" algn="l" defTabSz="457200" rtl="0" eaLnBrk="1" latinLnBrk="0" hangingPunct="1">
              <a:spcBef>
                <a:spcPct val="20000"/>
              </a:spcBef>
              <a:buSzPct val="100000"/>
              <a:buFontTx/>
              <a:buBlip>
                <a:blip r:embed="rId2"/>
              </a:buBlip>
              <a:defRPr sz="1400" kern="1200">
                <a:solidFill>
                  <a:schemeClr val="tx2"/>
                </a:solidFill>
                <a:latin typeface="+mn-lt"/>
                <a:ea typeface="+mn-ea"/>
                <a:cs typeface="+mn-cs"/>
              </a:defRPr>
            </a:lvl3pPr>
            <a:lvl4pPr marL="1600200" indent="-228600" algn="l" defTabSz="457200" rtl="0" eaLnBrk="1" latinLnBrk="0" hangingPunct="1">
              <a:spcBef>
                <a:spcPct val="20000"/>
              </a:spcBef>
              <a:buSzPct val="100000"/>
              <a:buFontTx/>
              <a:buBlip>
                <a:blip r:embed="rId2"/>
              </a:buBlip>
              <a:defRPr sz="1200" kern="1200">
                <a:solidFill>
                  <a:schemeClr val="tx2"/>
                </a:solidFill>
                <a:latin typeface="+mn-lt"/>
                <a:ea typeface="+mn-ea"/>
                <a:cs typeface="+mn-cs"/>
              </a:defRPr>
            </a:lvl4pPr>
            <a:lvl5pPr marL="2057400" indent="-228600" algn="l" defTabSz="457200" rtl="0" eaLnBrk="1" latinLnBrk="0" hangingPunct="1">
              <a:spcBef>
                <a:spcPct val="20000"/>
              </a:spcBef>
              <a:buSzPct val="100000"/>
              <a:buFontTx/>
              <a:buBlip>
                <a:blip r:embed="rId2"/>
              </a:buBlip>
              <a:defRPr sz="12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chemeClr val="accent3"/>
              </a:buClr>
              <a:buNone/>
            </a:pPr>
            <a:r>
              <a:rPr lang="en-US" sz="1600" b="1" dirty="0">
                <a:solidFill>
                  <a:schemeClr val="accent1"/>
                </a:solidFill>
              </a:rPr>
              <a:t>IKE 4</a:t>
            </a:r>
            <a:r>
              <a:rPr lang="en-US" sz="1600" dirty="0">
                <a:solidFill>
                  <a:schemeClr val="accent1"/>
                </a:solidFill>
              </a:rPr>
              <a:t> </a:t>
            </a:r>
            <a:r>
              <a:rPr lang="en-US" sz="1600" dirty="0">
                <a:solidFill>
                  <a:schemeClr val="accent5"/>
                </a:solidFill>
              </a:rPr>
              <a:t>– Web demonstration of IKE Office</a:t>
            </a:r>
          </a:p>
          <a:p>
            <a:pPr marL="685800" lvl="1" indent="-194310">
              <a:spcBef>
                <a:spcPts val="260"/>
              </a:spcBef>
              <a:buClr>
                <a:schemeClr val="accent3"/>
              </a:buClr>
              <a:buFont typeface="Arial" charset="0"/>
              <a:buChar char="•"/>
            </a:pPr>
            <a:r>
              <a:rPr lang="en-US" sz="1100" dirty="0">
                <a:solidFill>
                  <a:schemeClr val="accent5"/>
                </a:solidFill>
              </a:rPr>
              <a:t>Adding Fields to an IKE Collection Form</a:t>
            </a:r>
          </a:p>
          <a:p>
            <a:pPr marL="685800" lvl="1" indent="-194310">
              <a:spcBef>
                <a:spcPts val="260"/>
              </a:spcBef>
              <a:buClr>
                <a:schemeClr val="accent3"/>
              </a:buClr>
              <a:buFont typeface="Arial" charset="0"/>
              <a:buChar char="•"/>
            </a:pPr>
            <a:r>
              <a:rPr lang="en-US" sz="1100" dirty="0">
                <a:solidFill>
                  <a:schemeClr val="accent5"/>
                </a:solidFill>
              </a:rPr>
              <a:t>Marking HOA’s in </a:t>
            </a:r>
            <a:r>
              <a:rPr lang="en-US" sz="1100" dirty="0" err="1">
                <a:solidFill>
                  <a:schemeClr val="accent5"/>
                </a:solidFill>
              </a:rPr>
              <a:t>IKEphoto</a:t>
            </a:r>
            <a:endParaRPr lang="en-US" sz="1100" dirty="0">
              <a:solidFill>
                <a:schemeClr val="accent5"/>
              </a:solidFill>
            </a:endParaRPr>
          </a:p>
          <a:p>
            <a:pPr marL="685800" lvl="1" indent="-194310">
              <a:spcBef>
                <a:spcPts val="260"/>
              </a:spcBef>
              <a:buClr>
                <a:schemeClr val="accent3"/>
              </a:buClr>
              <a:buFont typeface="Arial" charset="0"/>
              <a:buChar char="•"/>
            </a:pPr>
            <a:r>
              <a:rPr lang="en-US" sz="1100" dirty="0">
                <a:solidFill>
                  <a:schemeClr val="accent5"/>
                </a:solidFill>
              </a:rPr>
              <a:t>Data Output</a:t>
            </a:r>
          </a:p>
        </p:txBody>
      </p:sp>
    </p:spTree>
    <p:extLst>
      <p:ext uri="{BB962C8B-B14F-4D97-AF65-F5344CB8AC3E}">
        <p14:creationId xmlns:p14="http://schemas.microsoft.com/office/powerpoint/2010/main" val="25972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940393"/>
            <a:ext cx="7088095" cy="619994"/>
          </a:xfrm>
          <a:prstGeom prst="rect">
            <a:avLst/>
          </a:prstGeom>
        </p:spPr>
        <p:txBody>
          <a:bodyPr vert="horz" wrap="none" lIns="68580" tIns="34290" rIns="68580" bIns="34290" rtlCol="0" anchor="ctr">
            <a:noAutofit/>
          </a:bodyPr>
          <a:lstStyle/>
          <a:p>
            <a:endParaRPr lang="en-US" sz="1125" dirty="0">
              <a:solidFill>
                <a:srgbClr val="8E9090"/>
              </a:solidFill>
            </a:endParaRPr>
          </a:p>
        </p:txBody>
      </p:sp>
      <p:sp>
        <p:nvSpPr>
          <p:cNvPr id="10" name="Title 1"/>
          <p:cNvSpPr txBox="1">
            <a:spLocks/>
          </p:cNvSpPr>
          <p:nvPr/>
        </p:nvSpPr>
        <p:spPr>
          <a:xfrm>
            <a:off x="702023" y="992443"/>
            <a:ext cx="6613177" cy="3158616"/>
          </a:xfrm>
          <a:prstGeom prst="rect">
            <a:avLst/>
          </a:prstGeom>
        </p:spPr>
        <p:txBody>
          <a:bodyPr vert="horz" lIns="0" tIns="0" rIns="731520" bIns="0" rtlCol="0" anchor="ctr" anchorCtr="0">
            <a:noAutofit/>
          </a:bodyPr>
          <a:lstStyle>
            <a:lvl1pPr algn="l" defTabSz="914400" rtl="0" eaLnBrk="1" latinLnBrk="0" hangingPunct="1">
              <a:lnSpc>
                <a:spcPct val="90000"/>
              </a:lnSpc>
              <a:spcBef>
                <a:spcPct val="0"/>
              </a:spcBef>
              <a:buNone/>
              <a:defRPr sz="3200" kern="1200" spc="0" baseline="0">
                <a:solidFill>
                  <a:schemeClr val="tx1"/>
                </a:solidFill>
                <a:latin typeface="+mj-lt"/>
                <a:ea typeface="+mj-ea"/>
                <a:cs typeface="+mj-cs"/>
              </a:defRPr>
            </a:lvl1pPr>
          </a:lstStyle>
          <a:p>
            <a:pPr algn="r"/>
            <a:r>
              <a:rPr lang="en-US" sz="4400" dirty="0">
                <a:solidFill>
                  <a:schemeClr val="bg1"/>
                </a:solidFill>
                <a:latin typeface="ITC Officina Serif Std Book" charset="0"/>
                <a:ea typeface="ITC Officina Serif Std Book" charset="0"/>
                <a:cs typeface="ITC Officina Serif Std Book" charset="0"/>
              </a:rPr>
              <a:t>Introduction to </a:t>
            </a:r>
            <a:br>
              <a:rPr lang="en-US" sz="4400" dirty="0">
                <a:solidFill>
                  <a:schemeClr val="bg1"/>
                </a:solidFill>
                <a:latin typeface="ITC Officina Serif Std Book" charset="0"/>
                <a:ea typeface="ITC Officina Serif Std Book" charset="0"/>
                <a:cs typeface="ITC Officina Serif Std Book" charset="0"/>
              </a:rPr>
            </a:br>
            <a:r>
              <a:rPr lang="en-US" sz="4400" dirty="0">
                <a:solidFill>
                  <a:schemeClr val="bg1"/>
                </a:solidFill>
                <a:latin typeface="ITC Officina Serif Std Book" charset="0"/>
                <a:ea typeface="ITC Officina Serif Std Book" charset="0"/>
                <a:cs typeface="ITC Officina Serif Std Book" charset="0"/>
              </a:rPr>
              <a:t>IKE Field Tools</a:t>
            </a:r>
          </a:p>
        </p:txBody>
      </p:sp>
      <p:sp>
        <p:nvSpPr>
          <p:cNvPr id="5" name="Rectangle 4"/>
          <p:cNvSpPr/>
          <p:nvPr/>
        </p:nvSpPr>
        <p:spPr>
          <a:xfrm>
            <a:off x="-436552" y="992442"/>
            <a:ext cx="7751752" cy="3158616"/>
          </a:xfrm>
          <a:prstGeom prst="rect">
            <a:avLst/>
          </a:prstGeom>
          <a:noFill/>
          <a:ln w="381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7288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6642950" y="187890"/>
            <a:ext cx="2215233" cy="4114800"/>
            <a:chOff x="6642950" y="6263"/>
            <a:chExt cx="2215233" cy="4114800"/>
          </a:xfrm>
        </p:grpSpPr>
        <p:grpSp>
          <p:nvGrpSpPr>
            <p:cNvPr id="15" name="Group 14"/>
            <p:cNvGrpSpPr/>
            <p:nvPr/>
          </p:nvGrpSpPr>
          <p:grpSpPr>
            <a:xfrm>
              <a:off x="6642950" y="6263"/>
              <a:ext cx="2215233" cy="4114800"/>
              <a:chOff x="6653028" y="24995"/>
              <a:chExt cx="2195080" cy="4077364"/>
            </a:xfrm>
          </p:grpSpPr>
          <p:sp>
            <p:nvSpPr>
              <p:cNvPr id="10" name="Rectangle 9"/>
              <p:cNvSpPr/>
              <p:nvPr/>
            </p:nvSpPr>
            <p:spPr>
              <a:xfrm>
                <a:off x="6740896" y="712682"/>
                <a:ext cx="2019344" cy="3267594"/>
              </a:xfrm>
              <a:prstGeom prst="rect">
                <a:avLst/>
              </a:prstGeom>
              <a:solidFill>
                <a:srgbClr val="2129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3028" y="24995"/>
                <a:ext cx="2195080" cy="4077364"/>
              </a:xfrm>
              <a:prstGeom prst="rect">
                <a:avLst/>
              </a:prstGeom>
            </p:spPr>
          </p:pic>
        </p:gr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1244" y="776592"/>
              <a:ext cx="1758648" cy="3126486"/>
            </a:xfrm>
            <a:prstGeom prst="rect">
              <a:avLst/>
            </a:prstGeom>
            <a:noFill/>
            <a:ln>
              <a:noFill/>
            </a:ln>
          </p:spPr>
        </p:pic>
      </p:grpSp>
      <p:sp>
        <p:nvSpPr>
          <p:cNvPr id="2" name="Slide Number Placeholder 1"/>
          <p:cNvSpPr>
            <a:spLocks noGrp="1"/>
          </p:cNvSpPr>
          <p:nvPr>
            <p:ph type="sldNum" sz="quarter" idx="4"/>
          </p:nvPr>
        </p:nvSpPr>
        <p:spPr/>
        <p:txBody>
          <a:bodyPr/>
          <a:lstStyle/>
          <a:p>
            <a:fld id="{94F4587E-FAE6-4F4E-B5E2-BA02D663CFBD}" type="slidenum">
              <a:rPr lang="en-US" smtClean="0"/>
              <a:pPr/>
              <a:t>21</a:t>
            </a:fld>
            <a:endParaRPr lang="en-US" dirty="0"/>
          </a:p>
        </p:txBody>
      </p:sp>
      <p:sp>
        <p:nvSpPr>
          <p:cNvPr id="4" name="Text Placeholder 3"/>
          <p:cNvSpPr>
            <a:spLocks noGrp="1"/>
          </p:cNvSpPr>
          <p:nvPr>
            <p:ph type="body" sz="quarter" idx="10"/>
          </p:nvPr>
        </p:nvSpPr>
        <p:spPr>
          <a:xfrm>
            <a:off x="815361" y="1079545"/>
            <a:ext cx="5379548" cy="2510550"/>
          </a:xfrm>
        </p:spPr>
        <p:txBody>
          <a:bodyPr/>
          <a:lstStyle/>
          <a:p>
            <a:pPr marL="182880" indent="0">
              <a:spcBef>
                <a:spcPts val="1000"/>
              </a:spcBef>
              <a:buClr>
                <a:schemeClr val="accent3"/>
              </a:buClr>
              <a:buNone/>
            </a:pPr>
            <a:r>
              <a:rPr lang="en-US" sz="1600" dirty="0">
                <a:solidFill>
                  <a:schemeClr val="accent5"/>
                </a:solidFill>
                <a:latin typeface="Arial" panose="020B0604020202020204" pitchFamily="34" charset="0"/>
                <a:cs typeface="Arial" panose="020B0604020202020204" pitchFamily="34" charset="0"/>
              </a:rPr>
              <a:t>An Android mobile app can be downloaded on the IKE Device (via Google Play Store – search for “IKE Field”). The app contains general measurement tools for field data collection and specialized utility pole measurements for:</a:t>
            </a:r>
          </a:p>
          <a:p>
            <a:pPr marL="774954" lvl="2" indent="-192024">
              <a:spcBef>
                <a:spcPts val="800"/>
              </a:spcBef>
              <a:buClr>
                <a:schemeClr val="accent3"/>
              </a:buClr>
              <a:buFont typeface="Arial" charset="0"/>
              <a:buChar char="•"/>
            </a:pPr>
            <a:r>
              <a:rPr lang="en-US" dirty="0">
                <a:solidFill>
                  <a:schemeClr val="accent5"/>
                </a:solidFill>
                <a:latin typeface="Arial" panose="020B0604020202020204" pitchFamily="34" charset="0"/>
                <a:cs typeface="Arial" panose="020B0604020202020204" pitchFamily="34" charset="0"/>
              </a:rPr>
              <a:t>Heights</a:t>
            </a:r>
          </a:p>
          <a:p>
            <a:pPr marL="774954" lvl="2" indent="-192024">
              <a:spcBef>
                <a:spcPts val="800"/>
              </a:spcBef>
              <a:buClr>
                <a:schemeClr val="accent3"/>
              </a:buClr>
              <a:buFont typeface="Arial" charset="0"/>
              <a:buChar char="•"/>
            </a:pPr>
            <a:r>
              <a:rPr lang="en-US" dirty="0">
                <a:solidFill>
                  <a:schemeClr val="accent5"/>
                </a:solidFill>
                <a:latin typeface="Arial" panose="020B0604020202020204" pitchFamily="34" charset="0"/>
                <a:cs typeface="Arial" panose="020B0604020202020204" pitchFamily="34" charset="0"/>
              </a:rPr>
              <a:t>Span lengths</a:t>
            </a:r>
          </a:p>
          <a:p>
            <a:pPr marL="774954" lvl="2" indent="-192024">
              <a:spcBef>
                <a:spcPts val="800"/>
              </a:spcBef>
              <a:buClr>
                <a:schemeClr val="accent3"/>
              </a:buClr>
              <a:buFont typeface="Arial" charset="0"/>
              <a:buChar char="•"/>
            </a:pPr>
            <a:r>
              <a:rPr lang="en-US" dirty="0">
                <a:solidFill>
                  <a:schemeClr val="accent5"/>
                </a:solidFill>
                <a:latin typeface="Arial" panose="020B0604020202020204" pitchFamily="34" charset="0"/>
                <a:cs typeface="Arial" panose="020B0604020202020204" pitchFamily="34" charset="0"/>
              </a:rPr>
              <a:t>Attachment points</a:t>
            </a:r>
          </a:p>
          <a:p>
            <a:pPr marL="774954" lvl="2" indent="-192024">
              <a:spcBef>
                <a:spcPts val="800"/>
              </a:spcBef>
              <a:buClr>
                <a:schemeClr val="accent3"/>
              </a:buClr>
              <a:buFont typeface="Arial" charset="0"/>
              <a:buChar char="•"/>
            </a:pPr>
            <a:r>
              <a:rPr lang="en-US" dirty="0">
                <a:solidFill>
                  <a:schemeClr val="accent5"/>
                </a:solidFill>
                <a:latin typeface="Arial" panose="020B0604020202020204" pitchFamily="34" charset="0"/>
                <a:cs typeface="Arial" panose="020B0604020202020204" pitchFamily="34" charset="0"/>
              </a:rPr>
              <a:t>GPS location</a:t>
            </a:r>
          </a:p>
        </p:txBody>
      </p:sp>
      <p:grpSp>
        <p:nvGrpSpPr>
          <p:cNvPr id="7" name="Group 6"/>
          <p:cNvGrpSpPr/>
          <p:nvPr/>
        </p:nvGrpSpPr>
        <p:grpSpPr>
          <a:xfrm>
            <a:off x="4024124" y="2869622"/>
            <a:ext cx="1926994" cy="1926994"/>
            <a:chOff x="4024124" y="2869622"/>
            <a:chExt cx="1926994" cy="1926994"/>
          </a:xfrm>
        </p:grpSpPr>
        <p:sp>
          <p:nvSpPr>
            <p:cNvPr id="13" name="TextBox 12"/>
            <p:cNvSpPr txBox="1"/>
            <p:nvPr/>
          </p:nvSpPr>
          <p:spPr>
            <a:xfrm>
              <a:off x="4024124" y="2869622"/>
              <a:ext cx="1926994" cy="1926994"/>
            </a:xfrm>
            <a:prstGeom prst="ellipse">
              <a:avLst/>
            </a:prstGeom>
            <a:solidFill>
              <a:srgbClr val="FFFFFF">
                <a:alpha val="89412"/>
              </a:srgbClr>
            </a:solidFill>
            <a:ln w="19050">
              <a:solidFill>
                <a:schemeClr val="accent3"/>
              </a:solidFill>
            </a:ln>
            <a:effectLst/>
          </p:spPr>
          <p:txBody>
            <a:bodyPr wrap="square" lIns="274320" tIns="182880" bIns="182880" rtlCol="0" anchor="ctr">
              <a:noAutofit/>
            </a:bodyPr>
            <a:lstStyle/>
            <a:p>
              <a:pPr>
                <a:buClr>
                  <a:schemeClr val="accent3"/>
                </a:buClr>
              </a:pPr>
              <a:endParaRPr lang="en-US" sz="1200" dirty="0">
                <a:solidFill>
                  <a:schemeClr val="accent5"/>
                </a:solidFill>
              </a:endParaRPr>
            </a:p>
          </p:txBody>
        </p:sp>
        <p:pic>
          <p:nvPicPr>
            <p:cNvPr id="6" name="Picture 5"/>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2299" t="9489" r="52874" b="7344"/>
            <a:stretch/>
          </p:blipFill>
          <p:spPr>
            <a:xfrm>
              <a:off x="4426040" y="3051948"/>
              <a:ext cx="1172257" cy="1574616"/>
            </a:xfrm>
            <a:prstGeom prst="rect">
              <a:avLst/>
            </a:prstGeom>
          </p:spPr>
        </p:pic>
      </p:grpSp>
      <p:sp>
        <p:nvSpPr>
          <p:cNvPr id="8" name="Title 7"/>
          <p:cNvSpPr>
            <a:spLocks noGrp="1"/>
          </p:cNvSpPr>
          <p:nvPr>
            <p:ph type="title"/>
          </p:nvPr>
        </p:nvSpPr>
        <p:spPr/>
        <p:txBody>
          <a:bodyPr/>
          <a:lstStyle/>
          <a:p>
            <a:r>
              <a:rPr lang="en-US" dirty="0"/>
              <a:t>IKE Field</a:t>
            </a:r>
          </a:p>
        </p:txBody>
      </p:sp>
      <p:sp>
        <p:nvSpPr>
          <p:cNvPr id="12" name="Oval 11">
            <a:extLst>
              <a:ext uri="{FF2B5EF4-FFF2-40B4-BE49-F238E27FC236}">
                <a16:creationId xmlns:a16="http://schemas.microsoft.com/office/drawing/2014/main" id="{0BC1F3F1-59B3-45E0-9FAE-B8328B89413B}"/>
              </a:ext>
            </a:extLst>
          </p:cNvPr>
          <p:cNvSpPr>
            <a:spLocks noChangeAspect="1"/>
          </p:cNvSpPr>
          <p:nvPr/>
        </p:nvSpPr>
        <p:spPr>
          <a:xfrm>
            <a:off x="6833245" y="1365765"/>
            <a:ext cx="537838" cy="539496"/>
          </a:xfrm>
          <a:prstGeom prst="ellipse">
            <a:avLst/>
          </a:pr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Elbow Connector 13"/>
          <p:cNvCxnSpPr>
            <a:stCxn id="13" idx="6"/>
            <a:endCxn id="12" idx="2"/>
          </p:cNvCxnSpPr>
          <p:nvPr/>
        </p:nvCxnSpPr>
        <p:spPr>
          <a:xfrm flipV="1">
            <a:off x="5951118" y="1635513"/>
            <a:ext cx="882127" cy="2197606"/>
          </a:xfrm>
          <a:prstGeom prst="bentConnector3">
            <a:avLst>
              <a:gd name="adj1" fmla="val 50000"/>
            </a:avLst>
          </a:prstGeom>
          <a:ln w="19050">
            <a:solidFill>
              <a:schemeClr val="accent3"/>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452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707782" y="861970"/>
            <a:ext cx="2722617" cy="5057267"/>
            <a:chOff x="6653028" y="24995"/>
            <a:chExt cx="2195080" cy="4077364"/>
          </a:xfrm>
        </p:grpSpPr>
        <p:sp>
          <p:nvSpPr>
            <p:cNvPr id="15" name="Rectangle 14"/>
            <p:cNvSpPr/>
            <p:nvPr/>
          </p:nvSpPr>
          <p:spPr>
            <a:xfrm>
              <a:off x="6740896" y="712682"/>
              <a:ext cx="2019344" cy="3267594"/>
            </a:xfrm>
            <a:prstGeom prst="rect">
              <a:avLst/>
            </a:prstGeom>
            <a:solidFill>
              <a:srgbClr val="2129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3028" y="24995"/>
              <a:ext cx="2195080" cy="4077364"/>
            </a:xfrm>
            <a:prstGeom prst="rect">
              <a:avLst/>
            </a:prstGeom>
          </p:spPr>
        </p:pic>
      </p:grpSp>
      <p:pic>
        <p:nvPicPr>
          <p:cNvPr id="5" name="Picture 4"/>
          <p:cNvPicPr>
            <a:picLocks noChangeAspect="1"/>
          </p:cNvPicPr>
          <p:nvPr/>
        </p:nvPicPr>
        <p:blipFill rotWithShape="1">
          <a:blip r:embed="rId4"/>
          <a:srcRect t="1395" b="1"/>
          <a:stretch/>
        </p:blipFill>
        <p:spPr>
          <a:xfrm>
            <a:off x="4979591" y="1808738"/>
            <a:ext cx="2175327" cy="3188320"/>
          </a:xfrm>
          <a:prstGeom prst="rect">
            <a:avLst/>
          </a:prstGeom>
          <a:noFill/>
          <a:ln>
            <a:noFill/>
          </a:ln>
        </p:spPr>
      </p:pic>
      <p:sp>
        <p:nvSpPr>
          <p:cNvPr id="2" name="Slide Number Placeholder 1"/>
          <p:cNvSpPr>
            <a:spLocks noGrp="1"/>
          </p:cNvSpPr>
          <p:nvPr>
            <p:ph type="sldNum" sz="quarter" idx="4"/>
          </p:nvPr>
        </p:nvSpPr>
        <p:spPr/>
        <p:txBody>
          <a:bodyPr/>
          <a:lstStyle/>
          <a:p>
            <a:fld id="{94F4587E-FAE6-4F4E-B5E2-BA02D663CFBD}" type="slidenum">
              <a:rPr lang="en-US" smtClean="0"/>
              <a:pPr/>
              <a:t>22</a:t>
            </a:fld>
            <a:endParaRPr lang="en-US" dirty="0"/>
          </a:p>
        </p:txBody>
      </p:sp>
      <p:sp>
        <p:nvSpPr>
          <p:cNvPr id="4" name="Title 3"/>
          <p:cNvSpPr>
            <a:spLocks noGrp="1"/>
          </p:cNvSpPr>
          <p:nvPr>
            <p:ph type="title"/>
          </p:nvPr>
        </p:nvSpPr>
        <p:spPr/>
        <p:txBody>
          <a:bodyPr/>
          <a:lstStyle/>
          <a:p>
            <a:r>
              <a:rPr lang="en-US" dirty="0"/>
              <a:t>Android Settings</a:t>
            </a:r>
          </a:p>
        </p:txBody>
      </p:sp>
      <p:sp>
        <p:nvSpPr>
          <p:cNvPr id="8" name="TextBox 7"/>
          <p:cNvSpPr txBox="1"/>
          <p:nvPr/>
        </p:nvSpPr>
        <p:spPr>
          <a:xfrm>
            <a:off x="1224008" y="3086100"/>
            <a:ext cx="2429368" cy="1149033"/>
          </a:xfrm>
          <a:prstGeom prst="rect">
            <a:avLst/>
          </a:prstGeom>
          <a:solidFill>
            <a:srgbClr val="FFFFFF">
              <a:alpha val="92549"/>
            </a:srgbClr>
          </a:solidFill>
          <a:ln w="19050">
            <a:solidFill>
              <a:schemeClr val="accent3"/>
            </a:solidFill>
          </a:ln>
          <a:effectLst/>
        </p:spPr>
        <p:txBody>
          <a:bodyPr wrap="square" lIns="274320" tIns="182880" bIns="182880" rtlCol="0" anchor="ctr">
            <a:spAutoFit/>
          </a:bodyPr>
          <a:lstStyle/>
          <a:p>
            <a:pPr>
              <a:buClr>
                <a:schemeClr val="accent3"/>
              </a:buClr>
            </a:pPr>
            <a:r>
              <a:rPr lang="en-US" sz="1600" dirty="0">
                <a:solidFill>
                  <a:schemeClr val="accent5"/>
                </a:solidFill>
              </a:rPr>
              <a:t>Set Location to:</a:t>
            </a:r>
          </a:p>
          <a:p>
            <a:pPr marL="377190" lvl="1" indent="-194310">
              <a:spcBef>
                <a:spcPts val="400"/>
              </a:spcBef>
              <a:buClr>
                <a:schemeClr val="accent3"/>
              </a:buClr>
              <a:buFont typeface="Arial" charset="0"/>
              <a:buChar char="•"/>
            </a:pPr>
            <a:r>
              <a:rPr lang="en-US" sz="1400" dirty="0">
                <a:solidFill>
                  <a:schemeClr val="accent5"/>
                </a:solidFill>
              </a:rPr>
              <a:t>Device Only</a:t>
            </a:r>
          </a:p>
          <a:p>
            <a:pPr marL="377190" lvl="1" indent="-194310">
              <a:spcBef>
                <a:spcPts val="400"/>
              </a:spcBef>
              <a:buClr>
                <a:schemeClr val="accent3"/>
              </a:buClr>
              <a:buFont typeface="Arial" charset="0"/>
              <a:buChar char="•"/>
            </a:pPr>
            <a:r>
              <a:rPr lang="en-US" sz="1400" dirty="0">
                <a:solidFill>
                  <a:schemeClr val="accent5"/>
                </a:solidFill>
              </a:rPr>
              <a:t>SBAS On</a:t>
            </a:r>
          </a:p>
        </p:txBody>
      </p:sp>
      <p:cxnSp>
        <p:nvCxnSpPr>
          <p:cNvPr id="9" name="Elbow Connector 8"/>
          <p:cNvCxnSpPr>
            <a:stCxn id="8" idx="3"/>
            <a:endCxn id="10" idx="1"/>
          </p:cNvCxnSpPr>
          <p:nvPr/>
        </p:nvCxnSpPr>
        <p:spPr>
          <a:xfrm flipV="1">
            <a:off x="3653376" y="2762822"/>
            <a:ext cx="1326215" cy="897795"/>
          </a:xfrm>
          <a:prstGeom prst="bentConnector3">
            <a:avLst>
              <a:gd name="adj1" fmla="val 50000"/>
            </a:avLst>
          </a:prstGeom>
          <a:ln w="19050">
            <a:solidFill>
              <a:schemeClr val="accent3"/>
            </a:solidFill>
            <a:tailEnd type="none"/>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979591" y="2312717"/>
            <a:ext cx="2159690" cy="900210"/>
          </a:xfrm>
          <a:prstGeom prst="rect">
            <a:avLst/>
          </a:prstGeom>
          <a:noFill/>
          <a:ln w="19050">
            <a:solidFill>
              <a:schemeClr val="accent3"/>
            </a:solidFill>
          </a:ln>
          <a:effectLst/>
        </p:spPr>
        <p:txBody>
          <a:bodyPr wrap="square" lIns="274320" tIns="182880" bIns="182880" rtlCol="0" anchor="ctr">
            <a:noAutofit/>
          </a:bodyPr>
          <a:lstStyle/>
          <a:p>
            <a:pPr>
              <a:buClr>
                <a:schemeClr val="accent3"/>
              </a:buClr>
            </a:pPr>
            <a:endParaRPr lang="en-US" sz="1400" dirty="0">
              <a:solidFill>
                <a:schemeClr val="accent5"/>
              </a:solidFill>
            </a:endParaRPr>
          </a:p>
        </p:txBody>
      </p:sp>
    </p:spTree>
    <p:extLst>
      <p:ext uri="{BB962C8B-B14F-4D97-AF65-F5344CB8AC3E}">
        <p14:creationId xmlns:p14="http://schemas.microsoft.com/office/powerpoint/2010/main" val="291682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400" fill="hold"/>
                                        <p:tgtEl>
                                          <p:spTgt spid="10"/>
                                        </p:tgtEl>
                                        <p:attrNameLst>
                                          <p:attrName>ppt_w</p:attrName>
                                        </p:attrNameLst>
                                      </p:cBhvr>
                                      <p:tavLst>
                                        <p:tav tm="0">
                                          <p:val>
                                            <p:fltVal val="0"/>
                                          </p:val>
                                        </p:tav>
                                        <p:tav tm="100000">
                                          <p:val>
                                            <p:strVal val="#ppt_w"/>
                                          </p:val>
                                        </p:tav>
                                      </p:tavLst>
                                    </p:anim>
                                    <p:anim calcmode="lin" valueType="num">
                                      <p:cBhvr>
                                        <p:cTn id="17" dur="400" fill="hold"/>
                                        <p:tgtEl>
                                          <p:spTgt spid="10"/>
                                        </p:tgtEl>
                                        <p:attrNameLst>
                                          <p:attrName>ppt_h</p:attrName>
                                        </p:attrNameLst>
                                      </p:cBhvr>
                                      <p:tavLst>
                                        <p:tav tm="0">
                                          <p:val>
                                            <p:fltVal val="0"/>
                                          </p:val>
                                        </p:tav>
                                        <p:tav tm="100000">
                                          <p:val>
                                            <p:strVal val="#ppt_h"/>
                                          </p:val>
                                        </p:tav>
                                      </p:tavLst>
                                    </p:anim>
                                    <p:animEffect transition="in" filter="fade">
                                      <p:cBhvr>
                                        <p:cTn id="18" dur="4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216156" y="1337265"/>
            <a:ext cx="2336365" cy="4339803"/>
            <a:chOff x="1216156" y="1318476"/>
            <a:chExt cx="2336365" cy="4339803"/>
          </a:xfrm>
        </p:grpSpPr>
        <p:grpSp>
          <p:nvGrpSpPr>
            <p:cNvPr id="26" name="Group 25"/>
            <p:cNvGrpSpPr/>
            <p:nvPr/>
          </p:nvGrpSpPr>
          <p:grpSpPr>
            <a:xfrm>
              <a:off x="1216156" y="1318476"/>
              <a:ext cx="2336365" cy="4339803"/>
              <a:chOff x="6653028" y="24995"/>
              <a:chExt cx="2195080" cy="4077364"/>
            </a:xfrm>
          </p:grpSpPr>
          <p:sp>
            <p:nvSpPr>
              <p:cNvPr id="28" name="Rectangle 27"/>
              <p:cNvSpPr/>
              <p:nvPr/>
            </p:nvSpPr>
            <p:spPr>
              <a:xfrm>
                <a:off x="6740896" y="712682"/>
                <a:ext cx="2019344" cy="3267594"/>
              </a:xfrm>
              <a:prstGeom prst="rect">
                <a:avLst/>
              </a:prstGeom>
              <a:solidFill>
                <a:srgbClr val="2129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3028" y="24995"/>
                <a:ext cx="2195080" cy="4077364"/>
              </a:xfrm>
              <a:prstGeom prst="rect">
                <a:avLst/>
              </a:prstGeom>
            </p:spPr>
          </p:pic>
        </p:grpSp>
        <p:pic>
          <p:nvPicPr>
            <p:cNvPr id="8" name="Picture 7"/>
            <p:cNvPicPr>
              <a:picLocks noChangeAspect="1"/>
            </p:cNvPicPr>
            <p:nvPr/>
          </p:nvPicPr>
          <p:blipFill rotWithShape="1">
            <a:blip r:embed="rId4"/>
            <a:srcRect l="1085" t="-1" r="1085" b="852"/>
            <a:stretch/>
          </p:blipFill>
          <p:spPr>
            <a:xfrm>
              <a:off x="1456950" y="2137611"/>
              <a:ext cx="1846082" cy="3021119"/>
            </a:xfrm>
            <a:prstGeom prst="rect">
              <a:avLst/>
            </a:prstGeom>
            <a:noFill/>
            <a:ln>
              <a:noFill/>
            </a:ln>
          </p:spPr>
        </p:pic>
      </p:grpSp>
      <p:grpSp>
        <p:nvGrpSpPr>
          <p:cNvPr id="3" name="Group 2"/>
          <p:cNvGrpSpPr/>
          <p:nvPr/>
        </p:nvGrpSpPr>
        <p:grpSpPr>
          <a:xfrm>
            <a:off x="5190613" y="1337265"/>
            <a:ext cx="2336365" cy="4339803"/>
            <a:chOff x="5190613" y="1318476"/>
            <a:chExt cx="2336365" cy="4339803"/>
          </a:xfrm>
        </p:grpSpPr>
        <p:grpSp>
          <p:nvGrpSpPr>
            <p:cNvPr id="18" name="Group 17"/>
            <p:cNvGrpSpPr/>
            <p:nvPr/>
          </p:nvGrpSpPr>
          <p:grpSpPr>
            <a:xfrm>
              <a:off x="5190613" y="1318476"/>
              <a:ext cx="2336365" cy="4339803"/>
              <a:chOff x="6653028" y="24995"/>
              <a:chExt cx="2195080" cy="4077364"/>
            </a:xfrm>
          </p:grpSpPr>
          <p:sp>
            <p:nvSpPr>
              <p:cNvPr id="23" name="Rectangle 22"/>
              <p:cNvSpPr/>
              <p:nvPr/>
            </p:nvSpPr>
            <p:spPr>
              <a:xfrm>
                <a:off x="6740896" y="712682"/>
                <a:ext cx="2019344" cy="3267594"/>
              </a:xfrm>
              <a:prstGeom prst="rect">
                <a:avLst/>
              </a:prstGeom>
              <a:solidFill>
                <a:srgbClr val="2129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3028" y="24995"/>
                <a:ext cx="2195080" cy="4077364"/>
              </a:xfrm>
              <a:prstGeom prst="rect">
                <a:avLst/>
              </a:prstGeom>
            </p:spPr>
          </p:pic>
        </p:grpSp>
        <p:pic>
          <p:nvPicPr>
            <p:cNvPr id="7" name="Picture 6"/>
            <p:cNvPicPr>
              <a:picLocks noChangeAspect="1"/>
            </p:cNvPicPr>
            <p:nvPr/>
          </p:nvPicPr>
          <p:blipFill rotWithShape="1">
            <a:blip r:embed="rId5"/>
            <a:srcRect l="1007" r="1007" b="1113"/>
            <a:stretch/>
          </p:blipFill>
          <p:spPr>
            <a:xfrm>
              <a:off x="5429850" y="2137612"/>
              <a:ext cx="1856353" cy="3021118"/>
            </a:xfrm>
            <a:prstGeom prst="rect">
              <a:avLst/>
            </a:prstGeom>
            <a:noFill/>
            <a:ln>
              <a:noFill/>
            </a:ln>
          </p:spPr>
        </p:pic>
      </p:grpSp>
      <p:sp>
        <p:nvSpPr>
          <p:cNvPr id="4" name="Slide Number Placeholder 3"/>
          <p:cNvSpPr>
            <a:spLocks noGrp="1"/>
          </p:cNvSpPr>
          <p:nvPr>
            <p:ph type="sldNum" sz="quarter" idx="4"/>
          </p:nvPr>
        </p:nvSpPr>
        <p:spPr/>
        <p:txBody>
          <a:bodyPr/>
          <a:lstStyle/>
          <a:p>
            <a:fld id="{94F4587E-FAE6-4F4E-B5E2-BA02D663CFBD}" type="slidenum">
              <a:rPr lang="en-US" smtClean="0"/>
              <a:pPr/>
              <a:t>23</a:t>
            </a:fld>
            <a:endParaRPr lang="en-US" dirty="0"/>
          </a:p>
        </p:txBody>
      </p:sp>
      <p:sp>
        <p:nvSpPr>
          <p:cNvPr id="6" name="Title 1"/>
          <p:cNvSpPr txBox="1">
            <a:spLocks/>
          </p:cNvSpPr>
          <p:nvPr/>
        </p:nvSpPr>
        <p:spPr>
          <a:xfrm>
            <a:off x="1930573" y="944207"/>
            <a:ext cx="4298460" cy="525462"/>
          </a:xfrm>
          <a:prstGeom prst="rect">
            <a:avLst/>
          </a:prstGeom>
        </p:spPr>
        <p:txBody>
          <a:bodyPr/>
          <a:lstStyle>
            <a:lvl1pPr algn="l" defTabSz="914400" rtl="0" eaLnBrk="1" latinLnBrk="0" hangingPunct="1">
              <a:lnSpc>
                <a:spcPct val="90000"/>
              </a:lnSpc>
              <a:spcBef>
                <a:spcPct val="0"/>
              </a:spcBef>
              <a:buNone/>
              <a:defRPr sz="3200" kern="1200" spc="0" baseline="0">
                <a:solidFill>
                  <a:schemeClr val="tx1"/>
                </a:solidFill>
                <a:latin typeface="+mj-lt"/>
                <a:ea typeface="+mj-ea"/>
                <a:cs typeface="+mj-cs"/>
              </a:defRPr>
            </a:lvl1pPr>
          </a:lstStyle>
          <a:p>
            <a:endParaRPr lang="en-US" sz="1350" b="1" dirty="0">
              <a:solidFill>
                <a:srgbClr val="FF7900"/>
              </a:solidFill>
              <a:latin typeface="ITC Officina Serif Std Book" panose="02060506040203020204" pitchFamily="18" charset="0"/>
            </a:endParaRPr>
          </a:p>
        </p:txBody>
      </p:sp>
      <p:sp>
        <p:nvSpPr>
          <p:cNvPr id="10" name="Oval 9">
            <a:extLst>
              <a:ext uri="{FF2B5EF4-FFF2-40B4-BE49-F238E27FC236}">
                <a16:creationId xmlns:a16="http://schemas.microsoft.com/office/drawing/2014/main" id="{0BC1F3F1-59B3-45E0-9FAE-B8328B89413B}"/>
              </a:ext>
            </a:extLst>
          </p:cNvPr>
          <p:cNvSpPr>
            <a:spLocks noChangeAspect="1"/>
          </p:cNvSpPr>
          <p:nvPr/>
        </p:nvSpPr>
        <p:spPr>
          <a:xfrm>
            <a:off x="2889157" y="2324927"/>
            <a:ext cx="182880" cy="182880"/>
          </a:xfrm>
          <a:prstGeom prst="ellipse">
            <a:avLst/>
          </a:pr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876340" y="2840973"/>
            <a:ext cx="1029691" cy="584775"/>
          </a:xfrm>
          <a:prstGeom prst="rect">
            <a:avLst/>
          </a:prstGeom>
          <a:solidFill>
            <a:srgbClr val="FFFFFF">
              <a:alpha val="89412"/>
            </a:srgbClr>
          </a:solidFill>
          <a:ln w="19050">
            <a:solidFill>
              <a:schemeClr val="accent3"/>
            </a:solidFill>
          </a:ln>
          <a:effectLst/>
        </p:spPr>
        <p:txBody>
          <a:bodyPr wrap="square" lIns="91440" tIns="182880" bIns="182880" rtlCol="0" anchor="ctr">
            <a:spAutoFit/>
          </a:bodyPr>
          <a:lstStyle/>
          <a:p>
            <a:pPr algn="ctr">
              <a:buClr>
                <a:schemeClr val="accent3"/>
              </a:buClr>
            </a:pPr>
            <a:r>
              <a:rPr lang="en-US" sz="1400">
                <a:solidFill>
                  <a:schemeClr val="accent5"/>
                </a:solidFill>
              </a:rPr>
              <a:t>Forms</a:t>
            </a:r>
            <a:endParaRPr lang="en-US" sz="1200" dirty="0">
              <a:solidFill>
                <a:schemeClr val="accent5"/>
              </a:solidFill>
            </a:endParaRPr>
          </a:p>
        </p:txBody>
      </p:sp>
      <p:cxnSp>
        <p:nvCxnSpPr>
          <p:cNvPr id="12" name="Elbow Connector 11"/>
          <p:cNvCxnSpPr>
            <a:stCxn id="13" idx="1"/>
            <a:endCxn id="14" idx="4"/>
          </p:cNvCxnSpPr>
          <p:nvPr/>
        </p:nvCxnSpPr>
        <p:spPr>
          <a:xfrm rot="10800000">
            <a:off x="3197532" y="2508383"/>
            <a:ext cx="678809" cy="1376229"/>
          </a:xfrm>
          <a:prstGeom prst="bentConnector2">
            <a:avLst/>
          </a:prstGeom>
          <a:ln w="19050">
            <a:solidFill>
              <a:schemeClr val="accent3"/>
            </a:solidFill>
            <a:tailEnd type="none"/>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876340" y="3592223"/>
            <a:ext cx="1029691" cy="584775"/>
          </a:xfrm>
          <a:prstGeom prst="rect">
            <a:avLst/>
          </a:prstGeom>
          <a:solidFill>
            <a:srgbClr val="FFFFFF">
              <a:alpha val="89412"/>
            </a:srgbClr>
          </a:solidFill>
          <a:ln w="19050">
            <a:solidFill>
              <a:schemeClr val="accent3"/>
            </a:solidFill>
          </a:ln>
          <a:effectLst/>
        </p:spPr>
        <p:txBody>
          <a:bodyPr wrap="square" lIns="91440" tIns="182880" bIns="182880" rtlCol="0" anchor="ctr">
            <a:spAutoFit/>
          </a:bodyPr>
          <a:lstStyle/>
          <a:p>
            <a:pPr algn="ctr">
              <a:buClr>
                <a:schemeClr val="accent3"/>
              </a:buClr>
            </a:pPr>
            <a:r>
              <a:rPr lang="en-US" sz="1400">
                <a:solidFill>
                  <a:schemeClr val="accent5"/>
                </a:solidFill>
              </a:rPr>
              <a:t>Settings</a:t>
            </a:r>
            <a:endParaRPr lang="en-US" sz="1200" dirty="0">
              <a:solidFill>
                <a:schemeClr val="accent5"/>
              </a:solidFill>
            </a:endParaRPr>
          </a:p>
        </p:txBody>
      </p:sp>
      <p:sp>
        <p:nvSpPr>
          <p:cNvPr id="14" name="Oval 13">
            <a:extLst>
              <a:ext uri="{FF2B5EF4-FFF2-40B4-BE49-F238E27FC236}">
                <a16:creationId xmlns:a16="http://schemas.microsoft.com/office/drawing/2014/main" id="{0BC1F3F1-59B3-45E0-9FAE-B8328B89413B}"/>
              </a:ext>
            </a:extLst>
          </p:cNvPr>
          <p:cNvSpPr>
            <a:spLocks noChangeAspect="1"/>
          </p:cNvSpPr>
          <p:nvPr/>
        </p:nvSpPr>
        <p:spPr>
          <a:xfrm>
            <a:off x="3106091" y="2325502"/>
            <a:ext cx="182880" cy="182880"/>
          </a:xfrm>
          <a:prstGeom prst="ellipse">
            <a:avLst/>
          </a:pr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Elbow Connector 14"/>
          <p:cNvCxnSpPr>
            <a:stCxn id="11" idx="1"/>
            <a:endCxn id="10" idx="4"/>
          </p:cNvCxnSpPr>
          <p:nvPr/>
        </p:nvCxnSpPr>
        <p:spPr>
          <a:xfrm rot="10800000">
            <a:off x="2980598" y="2507807"/>
            <a:ext cx="895743" cy="625554"/>
          </a:xfrm>
          <a:prstGeom prst="bentConnector2">
            <a:avLst/>
          </a:prstGeom>
          <a:ln w="19050">
            <a:solidFill>
              <a:schemeClr val="accent3"/>
            </a:solidFill>
            <a:tailEnd type="none"/>
          </a:ln>
          <a:effectLst/>
        </p:spPr>
        <p:style>
          <a:lnRef idx="2">
            <a:schemeClr val="accent1"/>
          </a:lnRef>
          <a:fillRef idx="0">
            <a:schemeClr val="accent1"/>
          </a:fillRef>
          <a:effectRef idx="1">
            <a:schemeClr val="accent1"/>
          </a:effectRef>
          <a:fontRef idx="minor">
            <a:schemeClr val="tx1"/>
          </a:fontRef>
        </p:style>
      </p:cxnSp>
      <p:sp>
        <p:nvSpPr>
          <p:cNvPr id="16" name="Title 22"/>
          <p:cNvSpPr>
            <a:spLocks noGrp="1"/>
          </p:cNvSpPr>
          <p:nvPr>
            <p:ph type="title"/>
          </p:nvPr>
        </p:nvSpPr>
        <p:spPr>
          <a:xfrm>
            <a:off x="815360" y="397310"/>
            <a:ext cx="7784847" cy="630742"/>
          </a:xfrm>
        </p:spPr>
        <p:txBody>
          <a:bodyPr/>
          <a:lstStyle/>
          <a:p>
            <a:r>
              <a:rPr lang="en-US" dirty="0"/>
              <a:t>IKE Field</a:t>
            </a:r>
            <a:br>
              <a:rPr lang="en-US" dirty="0"/>
            </a:br>
            <a:r>
              <a:rPr lang="en-US" sz="1800" dirty="0">
                <a:solidFill>
                  <a:schemeClr val="accent5"/>
                </a:solidFill>
              </a:rPr>
              <a:t>(App Navigation)</a:t>
            </a:r>
            <a:endParaRPr lang="en-US" sz="1800" dirty="0"/>
          </a:p>
        </p:txBody>
      </p:sp>
    </p:spTree>
    <p:extLst>
      <p:ext uri="{BB962C8B-B14F-4D97-AF65-F5344CB8AC3E}">
        <p14:creationId xmlns:p14="http://schemas.microsoft.com/office/powerpoint/2010/main" val="12825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400" fill="hold"/>
                                        <p:tgtEl>
                                          <p:spTgt spid="10"/>
                                        </p:tgtEl>
                                        <p:attrNameLst>
                                          <p:attrName>ppt_w</p:attrName>
                                        </p:attrNameLst>
                                      </p:cBhvr>
                                      <p:tavLst>
                                        <p:tav tm="0">
                                          <p:val>
                                            <p:fltVal val="0"/>
                                          </p:val>
                                        </p:tav>
                                        <p:tav tm="100000">
                                          <p:val>
                                            <p:strVal val="#ppt_w"/>
                                          </p:val>
                                        </p:tav>
                                      </p:tavLst>
                                    </p:anim>
                                    <p:anim calcmode="lin" valueType="num">
                                      <p:cBhvr>
                                        <p:cTn id="17" dur="400" fill="hold"/>
                                        <p:tgtEl>
                                          <p:spTgt spid="10"/>
                                        </p:tgtEl>
                                        <p:attrNameLst>
                                          <p:attrName>ppt_h</p:attrName>
                                        </p:attrNameLst>
                                      </p:cBhvr>
                                      <p:tavLst>
                                        <p:tav tm="0">
                                          <p:val>
                                            <p:fltVal val="0"/>
                                          </p:val>
                                        </p:tav>
                                        <p:tav tm="100000">
                                          <p:val>
                                            <p:strVal val="#ppt_h"/>
                                          </p:val>
                                        </p:tav>
                                      </p:tavLst>
                                    </p:anim>
                                    <p:animEffect transition="in" filter="fade">
                                      <p:cBhvr>
                                        <p:cTn id="18" dur="4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childTnLst>
                          </p:cTn>
                        </p:par>
                        <p:par>
                          <p:cTn id="26" fill="hold">
                            <p:stCondLst>
                              <p:cond delay="500"/>
                            </p:stCondLst>
                            <p:childTnLst>
                              <p:par>
                                <p:cTn id="27" presetID="22" presetClass="entr" presetSubtype="2"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right)">
                                      <p:cBhvr>
                                        <p:cTn id="29" dur="500"/>
                                        <p:tgtEl>
                                          <p:spTgt spid="1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400" fill="hold"/>
                                        <p:tgtEl>
                                          <p:spTgt spid="14"/>
                                        </p:tgtEl>
                                        <p:attrNameLst>
                                          <p:attrName>ppt_w</p:attrName>
                                        </p:attrNameLst>
                                      </p:cBhvr>
                                      <p:tavLst>
                                        <p:tav tm="0">
                                          <p:val>
                                            <p:fltVal val="0"/>
                                          </p:val>
                                        </p:tav>
                                        <p:tav tm="100000">
                                          <p:val>
                                            <p:strVal val="#ppt_w"/>
                                          </p:val>
                                        </p:tav>
                                      </p:tavLst>
                                    </p:anim>
                                    <p:anim calcmode="lin" valueType="num">
                                      <p:cBhvr>
                                        <p:cTn id="33" dur="400" fill="hold"/>
                                        <p:tgtEl>
                                          <p:spTgt spid="14"/>
                                        </p:tgtEl>
                                        <p:attrNameLst>
                                          <p:attrName>ppt_h</p:attrName>
                                        </p:attrNameLst>
                                      </p:cBhvr>
                                      <p:tavLst>
                                        <p:tav tm="0">
                                          <p:val>
                                            <p:fltVal val="0"/>
                                          </p:val>
                                        </p:tav>
                                        <p:tav tm="100000">
                                          <p:val>
                                            <p:strVal val="#ppt_h"/>
                                          </p:val>
                                        </p:tav>
                                      </p:tavLst>
                                    </p:anim>
                                    <p:animEffect transition="in" filter="fade">
                                      <p:cBhvr>
                                        <p:cTn id="34" dur="4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09680" y="2050426"/>
            <a:ext cx="2149318" cy="3477912"/>
          </a:xfrm>
          <a:prstGeom prst="rect">
            <a:avLst/>
          </a:prstGeom>
          <a:solidFill>
            <a:srgbClr val="2129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4"/>
          </p:nvPr>
        </p:nvSpPr>
        <p:spPr/>
        <p:txBody>
          <a:bodyPr/>
          <a:lstStyle/>
          <a:p>
            <a:fld id="{94F4587E-FAE6-4F4E-B5E2-BA02D663CFBD}" type="slidenum">
              <a:rPr lang="en-US" smtClean="0"/>
              <a:pPr/>
              <a:t>24</a:t>
            </a:fld>
            <a:endParaRPr lang="en-US" dirty="0"/>
          </a:p>
        </p:txBody>
      </p:sp>
      <p:sp>
        <p:nvSpPr>
          <p:cNvPr id="6" name="Title 22"/>
          <p:cNvSpPr>
            <a:spLocks noGrp="1"/>
          </p:cNvSpPr>
          <p:nvPr>
            <p:ph type="title"/>
          </p:nvPr>
        </p:nvSpPr>
        <p:spPr>
          <a:xfrm>
            <a:off x="815360" y="397309"/>
            <a:ext cx="7784847" cy="929601"/>
          </a:xfrm>
        </p:spPr>
        <p:txBody>
          <a:bodyPr/>
          <a:lstStyle/>
          <a:p>
            <a:r>
              <a:rPr lang="en-US" dirty="0"/>
              <a:t>IKE Field</a:t>
            </a:r>
            <a:br>
              <a:rPr lang="en-US" dirty="0"/>
            </a:br>
            <a:r>
              <a:rPr lang="en-US" sz="1800" dirty="0">
                <a:solidFill>
                  <a:schemeClr val="accent5"/>
                </a:solidFill>
              </a:rPr>
              <a:t>(Settings &amp; Forms)</a:t>
            </a:r>
            <a:endParaRPr lang="en-US" sz="1800" dirty="0"/>
          </a:p>
        </p:txBody>
      </p:sp>
      <p:grpSp>
        <p:nvGrpSpPr>
          <p:cNvPr id="8" name="Group 7"/>
          <p:cNvGrpSpPr/>
          <p:nvPr/>
        </p:nvGrpSpPr>
        <p:grpSpPr>
          <a:xfrm>
            <a:off x="1216156" y="1337265"/>
            <a:ext cx="2336365" cy="4339803"/>
            <a:chOff x="1216156" y="1318476"/>
            <a:chExt cx="2336365" cy="4339803"/>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6156" y="1318476"/>
              <a:ext cx="2336365" cy="4339803"/>
            </a:xfrm>
            <a:prstGeom prst="rect">
              <a:avLst/>
            </a:prstGeom>
          </p:spPr>
        </p:pic>
        <p:pic>
          <p:nvPicPr>
            <p:cNvPr id="19" name="Picture 18"/>
            <p:cNvPicPr>
              <a:picLocks noChangeAspect="1"/>
            </p:cNvPicPr>
            <p:nvPr/>
          </p:nvPicPr>
          <p:blipFill rotWithShape="1">
            <a:blip r:embed="rId4"/>
            <a:srcRect l="674" r="674"/>
            <a:stretch/>
          </p:blipFill>
          <p:spPr>
            <a:xfrm>
              <a:off x="1457990" y="2137611"/>
              <a:ext cx="1845041" cy="3060063"/>
            </a:xfrm>
            <a:prstGeom prst="rect">
              <a:avLst/>
            </a:prstGeom>
            <a:noFill/>
            <a:ln>
              <a:noFill/>
            </a:ln>
          </p:spPr>
        </p:pic>
      </p:grpSp>
      <p:grpSp>
        <p:nvGrpSpPr>
          <p:cNvPr id="3" name="Group 2"/>
          <p:cNvGrpSpPr/>
          <p:nvPr/>
        </p:nvGrpSpPr>
        <p:grpSpPr>
          <a:xfrm>
            <a:off x="4655477" y="1337265"/>
            <a:ext cx="2336365" cy="4339803"/>
            <a:chOff x="4880946" y="1318476"/>
            <a:chExt cx="2336365" cy="4339803"/>
          </a:xfrm>
        </p:grpSpPr>
        <p:grpSp>
          <p:nvGrpSpPr>
            <p:cNvPr id="18" name="Group 17"/>
            <p:cNvGrpSpPr/>
            <p:nvPr/>
          </p:nvGrpSpPr>
          <p:grpSpPr>
            <a:xfrm>
              <a:off x="4880946" y="1318476"/>
              <a:ext cx="2336365" cy="4339803"/>
              <a:chOff x="6653028" y="24995"/>
              <a:chExt cx="2195080" cy="4077364"/>
            </a:xfrm>
          </p:grpSpPr>
          <p:sp>
            <p:nvSpPr>
              <p:cNvPr id="22" name="Rectangle 21"/>
              <p:cNvSpPr/>
              <p:nvPr/>
            </p:nvSpPr>
            <p:spPr>
              <a:xfrm>
                <a:off x="6740896" y="712682"/>
                <a:ext cx="2019344" cy="3267594"/>
              </a:xfrm>
              <a:prstGeom prst="rect">
                <a:avLst/>
              </a:prstGeom>
              <a:solidFill>
                <a:srgbClr val="2129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3028" y="24995"/>
                <a:ext cx="2195080" cy="4077364"/>
              </a:xfrm>
              <a:prstGeom prst="rect">
                <a:avLst/>
              </a:prstGeom>
            </p:spPr>
          </p:pic>
        </p:grpSp>
        <p:pic>
          <p:nvPicPr>
            <p:cNvPr id="20" name="Picture 19"/>
            <p:cNvPicPr>
              <a:picLocks noChangeAspect="1"/>
            </p:cNvPicPr>
            <p:nvPr/>
          </p:nvPicPr>
          <p:blipFill rotWithShape="1">
            <a:blip r:embed="rId5"/>
            <a:srcRect r="3098"/>
            <a:stretch/>
          </p:blipFill>
          <p:spPr>
            <a:xfrm>
              <a:off x="5120183" y="2137611"/>
              <a:ext cx="1856353" cy="2812444"/>
            </a:xfrm>
            <a:prstGeom prst="rect">
              <a:avLst/>
            </a:prstGeom>
            <a:noFill/>
            <a:ln>
              <a:noFill/>
            </a:ln>
          </p:spPr>
        </p:pic>
        <p:sp>
          <p:nvSpPr>
            <p:cNvPr id="2" name="Rectangle 1"/>
            <p:cNvSpPr/>
            <p:nvPr/>
          </p:nvSpPr>
          <p:spPr>
            <a:xfrm>
              <a:off x="5120183" y="4910204"/>
              <a:ext cx="1856352" cy="4697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1284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394266" y="185471"/>
            <a:ext cx="2599421" cy="4828431"/>
            <a:chOff x="6181324" y="197997"/>
            <a:chExt cx="2386434" cy="4432807"/>
          </a:xfrm>
        </p:grpSpPr>
        <p:grpSp>
          <p:nvGrpSpPr>
            <p:cNvPr id="17" name="Group 16"/>
            <p:cNvGrpSpPr/>
            <p:nvPr/>
          </p:nvGrpSpPr>
          <p:grpSpPr>
            <a:xfrm>
              <a:off x="6181324" y="197997"/>
              <a:ext cx="2386434" cy="4432807"/>
              <a:chOff x="6653028" y="24995"/>
              <a:chExt cx="2195080" cy="4077364"/>
            </a:xfrm>
          </p:grpSpPr>
          <p:sp>
            <p:nvSpPr>
              <p:cNvPr id="19" name="Rectangle 18"/>
              <p:cNvSpPr/>
              <p:nvPr/>
            </p:nvSpPr>
            <p:spPr>
              <a:xfrm>
                <a:off x="6740896" y="712682"/>
                <a:ext cx="2019344" cy="3267594"/>
              </a:xfrm>
              <a:prstGeom prst="rect">
                <a:avLst/>
              </a:prstGeom>
              <a:solidFill>
                <a:srgbClr val="2129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3028" y="24995"/>
                <a:ext cx="2195080" cy="4077364"/>
              </a:xfrm>
              <a:prstGeom prst="rect">
                <a:avLst/>
              </a:prstGeom>
            </p:spPr>
          </p:pic>
        </p:grpSp>
        <p:grpSp>
          <p:nvGrpSpPr>
            <p:cNvPr id="4" name="Group 3"/>
            <p:cNvGrpSpPr/>
            <p:nvPr/>
          </p:nvGrpSpPr>
          <p:grpSpPr>
            <a:xfrm>
              <a:off x="6427261" y="1027860"/>
              <a:ext cx="1895423" cy="3368112"/>
              <a:chOff x="6427261" y="1027860"/>
              <a:chExt cx="1895423" cy="3368112"/>
            </a:xfrm>
          </p:grpSpPr>
          <p:pic>
            <p:nvPicPr>
              <p:cNvPr id="5" name="Picture 4"/>
              <p:cNvPicPr>
                <a:picLocks noChangeAspect="1"/>
              </p:cNvPicPr>
              <p:nvPr/>
            </p:nvPicPr>
            <p:blipFill rotWithShape="1">
              <a:blip r:embed="rId4"/>
              <a:srcRect l="861" r="861"/>
              <a:stretch/>
            </p:blipFill>
            <p:spPr>
              <a:xfrm>
                <a:off x="6427261" y="1027860"/>
                <a:ext cx="1895423" cy="3018047"/>
              </a:xfrm>
              <a:prstGeom prst="rect">
                <a:avLst/>
              </a:prstGeom>
              <a:noFill/>
              <a:ln>
                <a:noFill/>
              </a:ln>
            </p:spPr>
          </p:pic>
          <p:sp>
            <p:nvSpPr>
              <p:cNvPr id="13" name="Rectangle 12"/>
              <p:cNvSpPr/>
              <p:nvPr/>
            </p:nvSpPr>
            <p:spPr>
              <a:xfrm>
                <a:off x="6427261" y="3988795"/>
                <a:ext cx="1894564" cy="407177"/>
              </a:xfrm>
              <a:prstGeom prst="rect">
                <a:avLst/>
              </a:prstGeom>
              <a:solidFill>
                <a:srgbClr val="EEEEE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 name="Slide Number Placeholder 1"/>
          <p:cNvSpPr>
            <a:spLocks noGrp="1"/>
          </p:cNvSpPr>
          <p:nvPr>
            <p:ph type="sldNum" sz="quarter" idx="4"/>
          </p:nvPr>
        </p:nvSpPr>
        <p:spPr/>
        <p:txBody>
          <a:bodyPr/>
          <a:lstStyle/>
          <a:p>
            <a:fld id="{94F4587E-FAE6-4F4E-B5E2-BA02D663CFBD}" type="slidenum">
              <a:rPr lang="en-US" smtClean="0"/>
              <a:pPr/>
              <a:t>25</a:t>
            </a:fld>
            <a:endParaRPr lang="en-US" dirty="0"/>
          </a:p>
        </p:txBody>
      </p:sp>
      <p:sp>
        <p:nvSpPr>
          <p:cNvPr id="8" name="Title 7"/>
          <p:cNvSpPr>
            <a:spLocks noGrp="1"/>
          </p:cNvSpPr>
          <p:nvPr>
            <p:ph type="title"/>
          </p:nvPr>
        </p:nvSpPr>
        <p:spPr>
          <a:xfrm>
            <a:off x="815360" y="397310"/>
            <a:ext cx="7784847" cy="881475"/>
          </a:xfrm>
        </p:spPr>
        <p:txBody>
          <a:bodyPr/>
          <a:lstStyle/>
          <a:p>
            <a:r>
              <a:rPr lang="en-US" dirty="0"/>
              <a:t>Compass Calibration</a:t>
            </a:r>
            <a:br>
              <a:rPr lang="en-US" dirty="0"/>
            </a:br>
            <a:r>
              <a:rPr lang="en-US" sz="1800" dirty="0">
                <a:solidFill>
                  <a:schemeClr val="accent5"/>
                </a:solidFill>
              </a:rPr>
              <a:t>(Once/Week)</a:t>
            </a:r>
            <a:endParaRPr lang="en-US" sz="1800" dirty="0"/>
          </a:p>
        </p:txBody>
      </p:sp>
      <p:sp>
        <p:nvSpPr>
          <p:cNvPr id="9" name="Text Placeholder 3"/>
          <p:cNvSpPr txBox="1">
            <a:spLocks/>
          </p:cNvSpPr>
          <p:nvPr/>
        </p:nvSpPr>
        <p:spPr>
          <a:xfrm>
            <a:off x="816079" y="1766705"/>
            <a:ext cx="7784128" cy="415189"/>
          </a:xfrm>
          <a:prstGeom prst="rect">
            <a:avLst/>
          </a:prstGeom>
        </p:spPr>
        <p:txBody>
          <a:bodyPr vert="horz"/>
          <a:lstStyle>
            <a:lvl1pPr marL="342900" indent="-342900" algn="l" defTabSz="457200" rtl="0" eaLnBrk="1" latinLnBrk="0" hangingPunct="1">
              <a:spcBef>
                <a:spcPct val="20000"/>
              </a:spcBef>
              <a:buSzPct val="100000"/>
              <a:buFontTx/>
              <a:buBlip>
                <a:blip r:embed="rId5"/>
              </a:buBlip>
              <a:defRPr sz="1800" kern="1200">
                <a:solidFill>
                  <a:schemeClr val="tx2"/>
                </a:solidFill>
                <a:latin typeface="+mn-lt"/>
                <a:ea typeface="+mn-ea"/>
                <a:cs typeface="+mn-cs"/>
              </a:defRPr>
            </a:lvl1pPr>
            <a:lvl2pPr marL="742950" indent="-285750" algn="l" defTabSz="457200" rtl="0" eaLnBrk="1" latinLnBrk="0" hangingPunct="1">
              <a:spcBef>
                <a:spcPct val="20000"/>
              </a:spcBef>
              <a:buSzPct val="100000"/>
              <a:buFontTx/>
              <a:buBlip>
                <a:blip r:embed="rId5"/>
              </a:buBlip>
              <a:defRPr sz="1600" kern="1200">
                <a:solidFill>
                  <a:schemeClr val="tx2"/>
                </a:solidFill>
                <a:latin typeface="+mn-lt"/>
                <a:ea typeface="+mn-ea"/>
                <a:cs typeface="+mn-cs"/>
              </a:defRPr>
            </a:lvl2pPr>
            <a:lvl3pPr marL="1143000" indent="-228600" algn="l" defTabSz="457200" rtl="0" eaLnBrk="1" latinLnBrk="0" hangingPunct="1">
              <a:spcBef>
                <a:spcPct val="20000"/>
              </a:spcBef>
              <a:buSzPct val="100000"/>
              <a:buFontTx/>
              <a:buBlip>
                <a:blip r:embed="rId5"/>
              </a:buBlip>
              <a:defRPr sz="1400" kern="1200">
                <a:solidFill>
                  <a:schemeClr val="tx2"/>
                </a:solidFill>
                <a:latin typeface="+mn-lt"/>
                <a:ea typeface="+mn-ea"/>
                <a:cs typeface="+mn-cs"/>
              </a:defRPr>
            </a:lvl3pPr>
            <a:lvl4pPr marL="1600200" indent="-228600" algn="l" defTabSz="457200" rtl="0" eaLnBrk="1" latinLnBrk="0" hangingPunct="1">
              <a:spcBef>
                <a:spcPct val="20000"/>
              </a:spcBef>
              <a:buSzPct val="100000"/>
              <a:buFontTx/>
              <a:buBlip>
                <a:blip r:embed="rId5"/>
              </a:buBlip>
              <a:defRPr sz="1200" kern="1200">
                <a:solidFill>
                  <a:schemeClr val="tx2"/>
                </a:solidFill>
                <a:latin typeface="+mn-lt"/>
                <a:ea typeface="+mn-ea"/>
                <a:cs typeface="+mn-cs"/>
              </a:defRPr>
            </a:lvl4pPr>
            <a:lvl5pPr marL="2057400" indent="-228600" algn="l" defTabSz="457200" rtl="0" eaLnBrk="1" latinLnBrk="0" hangingPunct="1">
              <a:spcBef>
                <a:spcPct val="20000"/>
              </a:spcBef>
              <a:buSzPct val="100000"/>
              <a:buFontTx/>
              <a:buBlip>
                <a:blip r:embed="rId5"/>
              </a:buBlip>
              <a:defRPr sz="12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solidFill>
                  <a:schemeClr val="accent3"/>
                </a:solidFill>
                <a:hlinkClick r:id="rId6"/>
              </a:rPr>
              <a:t>https://</a:t>
            </a:r>
            <a:r>
              <a:rPr lang="en-US" dirty="0">
                <a:solidFill>
                  <a:schemeClr val="accent1"/>
                </a:solidFill>
                <a:hlinkClick r:id="rId6"/>
              </a:rPr>
              <a:t>ikegps.com/ike-4-compass-calibration/</a:t>
            </a:r>
            <a:endParaRPr lang="en-US" dirty="0">
              <a:solidFill>
                <a:schemeClr val="accent1"/>
              </a:solidFill>
            </a:endParaRPr>
          </a:p>
        </p:txBody>
      </p:sp>
      <p:sp>
        <p:nvSpPr>
          <p:cNvPr id="11" name="Oval 10">
            <a:extLst>
              <a:ext uri="{FF2B5EF4-FFF2-40B4-BE49-F238E27FC236}">
                <a16:creationId xmlns:a16="http://schemas.microsoft.com/office/drawing/2014/main" id="{0BC1F3F1-59B3-45E0-9FAE-B8328B89413B}"/>
              </a:ext>
            </a:extLst>
          </p:cNvPr>
          <p:cNvSpPr>
            <a:spLocks noChangeAspect="1"/>
          </p:cNvSpPr>
          <p:nvPr/>
        </p:nvSpPr>
        <p:spPr>
          <a:xfrm>
            <a:off x="7976912" y="3738090"/>
            <a:ext cx="768150" cy="768096"/>
          </a:xfrm>
          <a:prstGeom prst="ellipse">
            <a:avLst/>
          </a:pr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Elbow Connector 11"/>
          <p:cNvCxnSpPr>
            <a:stCxn id="15" idx="3"/>
            <a:endCxn id="11" idx="2"/>
          </p:cNvCxnSpPr>
          <p:nvPr/>
        </p:nvCxnSpPr>
        <p:spPr>
          <a:xfrm>
            <a:off x="4863755" y="3107905"/>
            <a:ext cx="3113157" cy="1014233"/>
          </a:xfrm>
          <a:prstGeom prst="bentConnector3">
            <a:avLst>
              <a:gd name="adj1" fmla="val 50000"/>
            </a:avLst>
          </a:prstGeom>
          <a:ln w="19050">
            <a:solidFill>
              <a:schemeClr val="accent3"/>
            </a:solidFill>
            <a:tailEnd type="none"/>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893998" y="2800128"/>
            <a:ext cx="3969757" cy="615553"/>
          </a:xfrm>
          <a:prstGeom prst="rect">
            <a:avLst/>
          </a:prstGeom>
          <a:solidFill>
            <a:srgbClr val="FFFFFF">
              <a:alpha val="89412"/>
            </a:srgbClr>
          </a:solidFill>
          <a:ln w="19050">
            <a:solidFill>
              <a:schemeClr val="accent3"/>
            </a:solidFill>
          </a:ln>
          <a:effectLst/>
        </p:spPr>
        <p:txBody>
          <a:bodyPr wrap="square" lIns="91440" tIns="182880" bIns="182880" rtlCol="0" anchor="ctr">
            <a:spAutoFit/>
          </a:bodyPr>
          <a:lstStyle/>
          <a:p>
            <a:pPr algn="ctr">
              <a:buClr>
                <a:schemeClr val="accent3"/>
              </a:buClr>
            </a:pPr>
            <a:r>
              <a:rPr lang="en-US" sz="1600" dirty="0">
                <a:solidFill>
                  <a:schemeClr val="accent5"/>
                </a:solidFill>
              </a:rPr>
              <a:t>Select </a:t>
            </a:r>
            <a:r>
              <a:rPr lang="en-US" sz="1600" dirty="0">
                <a:solidFill>
                  <a:schemeClr val="accent1"/>
                </a:solidFill>
              </a:rPr>
              <a:t>START</a:t>
            </a:r>
            <a:r>
              <a:rPr lang="en-US" sz="1600" dirty="0">
                <a:solidFill>
                  <a:schemeClr val="accent5"/>
                </a:solidFill>
              </a:rPr>
              <a:t> and follow instructions</a:t>
            </a:r>
            <a:endParaRPr lang="en-US" sz="1400" dirty="0">
              <a:solidFill>
                <a:schemeClr val="accent5"/>
              </a:solidFill>
            </a:endParaRPr>
          </a:p>
        </p:txBody>
      </p:sp>
    </p:spTree>
    <p:extLst>
      <p:ext uri="{BB962C8B-B14F-4D97-AF65-F5344CB8AC3E}">
        <p14:creationId xmlns:p14="http://schemas.microsoft.com/office/powerpoint/2010/main" val="244623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400" fill="hold"/>
                                        <p:tgtEl>
                                          <p:spTgt spid="11"/>
                                        </p:tgtEl>
                                        <p:attrNameLst>
                                          <p:attrName>ppt_w</p:attrName>
                                        </p:attrNameLst>
                                      </p:cBhvr>
                                      <p:tavLst>
                                        <p:tav tm="0">
                                          <p:val>
                                            <p:fltVal val="0"/>
                                          </p:val>
                                        </p:tav>
                                        <p:tav tm="100000">
                                          <p:val>
                                            <p:strVal val="#ppt_w"/>
                                          </p:val>
                                        </p:tav>
                                      </p:tavLst>
                                    </p:anim>
                                    <p:anim calcmode="lin" valueType="num">
                                      <p:cBhvr>
                                        <p:cTn id="17" dur="400" fill="hold"/>
                                        <p:tgtEl>
                                          <p:spTgt spid="11"/>
                                        </p:tgtEl>
                                        <p:attrNameLst>
                                          <p:attrName>ppt_h</p:attrName>
                                        </p:attrNameLst>
                                      </p:cBhvr>
                                      <p:tavLst>
                                        <p:tav tm="0">
                                          <p:val>
                                            <p:fltVal val="0"/>
                                          </p:val>
                                        </p:tav>
                                        <p:tav tm="100000">
                                          <p:val>
                                            <p:strVal val="#ppt_h"/>
                                          </p:val>
                                        </p:tav>
                                      </p:tavLst>
                                    </p:anim>
                                    <p:animEffect transition="in" filter="fade">
                                      <p:cBhvr>
                                        <p:cTn id="18" dur="4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7B80A8D4-1604-4C17-98E3-B4E958FF23B7}"/>
              </a:ext>
            </a:extLst>
          </p:cNvPr>
          <p:cNvSpPr>
            <a:spLocks noGrp="1"/>
          </p:cNvSpPr>
          <p:nvPr>
            <p:ph type="body" sz="quarter" idx="10"/>
          </p:nvPr>
        </p:nvSpPr>
        <p:spPr>
          <a:xfrm>
            <a:off x="421731" y="1399953"/>
            <a:ext cx="2231414" cy="1882381"/>
          </a:xfrm>
        </p:spPr>
        <p:txBody>
          <a:bodyPr/>
          <a:lstStyle/>
          <a:p>
            <a:pPr marL="374904" indent="-192024">
              <a:spcBef>
                <a:spcPts val="1000"/>
              </a:spcBef>
              <a:buClr>
                <a:schemeClr val="accent3"/>
              </a:buClr>
              <a:buFont typeface="Arial" charset="0"/>
              <a:buChar char="•"/>
            </a:pPr>
            <a:r>
              <a:rPr lang="en-US" sz="1400" dirty="0">
                <a:solidFill>
                  <a:schemeClr val="accent5"/>
                </a:solidFill>
              </a:rPr>
              <a:t>Location</a:t>
            </a:r>
          </a:p>
          <a:p>
            <a:pPr marL="374904" indent="-192024">
              <a:spcBef>
                <a:spcPts val="1000"/>
              </a:spcBef>
              <a:buClr>
                <a:schemeClr val="accent3"/>
              </a:buClr>
              <a:buFont typeface="Arial" charset="0"/>
              <a:buChar char="•"/>
            </a:pPr>
            <a:r>
              <a:rPr lang="en-US" sz="1400" dirty="0" err="1">
                <a:solidFill>
                  <a:schemeClr val="accent5"/>
                </a:solidFill>
              </a:rPr>
              <a:t>IKEphoto</a:t>
            </a:r>
            <a:r>
              <a:rPr lang="en-US" sz="1400" dirty="0">
                <a:solidFill>
                  <a:schemeClr val="accent5"/>
                </a:solidFill>
              </a:rPr>
              <a:t> </a:t>
            </a:r>
          </a:p>
          <a:p>
            <a:pPr marL="774954" lvl="2" indent="-192024">
              <a:spcBef>
                <a:spcPts val="400"/>
              </a:spcBef>
              <a:buClr>
                <a:schemeClr val="accent3"/>
              </a:buClr>
              <a:buFont typeface="Arial" charset="0"/>
              <a:buChar char="•"/>
            </a:pPr>
            <a:r>
              <a:rPr lang="en-US" sz="1000" dirty="0">
                <a:solidFill>
                  <a:schemeClr val="accent5"/>
                </a:solidFill>
              </a:rPr>
              <a:t>Photo Measure</a:t>
            </a:r>
          </a:p>
          <a:p>
            <a:pPr marL="374904" indent="-192024">
              <a:spcBef>
                <a:spcPts val="1000"/>
              </a:spcBef>
              <a:buClr>
                <a:schemeClr val="accent3"/>
              </a:buClr>
              <a:buFont typeface="Arial" charset="0"/>
              <a:buChar char="•"/>
            </a:pPr>
            <a:r>
              <a:rPr lang="en-US" sz="1400" dirty="0">
                <a:solidFill>
                  <a:schemeClr val="accent5"/>
                </a:solidFill>
              </a:rPr>
              <a:t>Height</a:t>
            </a:r>
          </a:p>
          <a:p>
            <a:pPr marL="374904" indent="-192024">
              <a:spcBef>
                <a:spcPts val="1000"/>
              </a:spcBef>
              <a:buClr>
                <a:schemeClr val="accent3"/>
              </a:buClr>
              <a:buFont typeface="Arial" charset="0"/>
              <a:buChar char="•"/>
            </a:pPr>
            <a:r>
              <a:rPr lang="en-US" sz="1400" dirty="0">
                <a:solidFill>
                  <a:schemeClr val="accent5"/>
                </a:solidFill>
              </a:rPr>
              <a:t>Vector</a:t>
            </a:r>
          </a:p>
          <a:p>
            <a:pPr marL="374904" indent="-192024">
              <a:spcBef>
                <a:spcPts val="1000"/>
              </a:spcBef>
              <a:buClr>
                <a:schemeClr val="accent3"/>
              </a:buClr>
              <a:buFont typeface="Arial" charset="0"/>
              <a:buChar char="•"/>
            </a:pPr>
            <a:r>
              <a:rPr lang="en-US" sz="1400" dirty="0">
                <a:solidFill>
                  <a:schemeClr val="accent5"/>
                </a:solidFill>
              </a:rPr>
              <a:t>Bearing</a:t>
            </a:r>
          </a:p>
        </p:txBody>
      </p:sp>
      <p:grpSp>
        <p:nvGrpSpPr>
          <p:cNvPr id="3" name="Group 2"/>
          <p:cNvGrpSpPr/>
          <p:nvPr/>
        </p:nvGrpSpPr>
        <p:grpSpPr>
          <a:xfrm>
            <a:off x="551147" y="4219180"/>
            <a:ext cx="3169995" cy="684530"/>
            <a:chOff x="551147" y="4219180"/>
            <a:chExt cx="3169995" cy="684530"/>
          </a:xfrm>
        </p:grpSpPr>
        <p:sp>
          <p:nvSpPr>
            <p:cNvPr id="9" name="Rectangle 8">
              <a:extLst>
                <a:ext uri="{FF2B5EF4-FFF2-40B4-BE49-F238E27FC236}">
                  <a16:creationId xmlns:a16="http://schemas.microsoft.com/office/drawing/2014/main" id="{D1B2AA5D-44A0-45AB-B952-38E722E34B31}"/>
                </a:ext>
              </a:extLst>
            </p:cNvPr>
            <p:cNvSpPr/>
            <p:nvPr/>
          </p:nvSpPr>
          <p:spPr>
            <a:xfrm>
              <a:off x="551147" y="4219180"/>
              <a:ext cx="3169995" cy="684530"/>
            </a:xfrm>
            <a:prstGeom prst="rect">
              <a:avLst/>
            </a:prstGeom>
            <a:solidFill>
              <a:srgbClr val="FAFAFA"/>
            </a:solidFill>
            <a:ln w="12700" cap="flat" cmpd="sng">
              <a:noFill/>
              <a:prstDash val="solid"/>
              <a:round/>
            </a:ln>
            <a:effectLst>
              <a:outerShdw blurRad="38100" dist="12700" dir="2700000" algn="tl" rotWithShape="0">
                <a:srgbClr val="000000">
                  <a:alpha val="69804"/>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43ACED4-1A71-4180-8354-59474B686882}"/>
                </a:ext>
              </a:extLst>
            </p:cNvPr>
            <p:cNvPicPr>
              <a:picLocks noChangeAspect="1"/>
            </p:cNvPicPr>
            <p:nvPr/>
          </p:nvPicPr>
          <p:blipFill>
            <a:blip r:embed="rId2"/>
            <a:stretch>
              <a:fillRect/>
            </a:stretch>
          </p:blipFill>
          <p:spPr>
            <a:xfrm>
              <a:off x="2453044" y="4324598"/>
              <a:ext cx="504825" cy="523875"/>
            </a:xfrm>
            <a:prstGeom prst="rect">
              <a:avLst/>
            </a:prstGeom>
          </p:spPr>
        </p:pic>
        <p:pic>
          <p:nvPicPr>
            <p:cNvPr id="11" name="Picture 10">
              <a:extLst>
                <a:ext uri="{FF2B5EF4-FFF2-40B4-BE49-F238E27FC236}">
                  <a16:creationId xmlns:a16="http://schemas.microsoft.com/office/drawing/2014/main" id="{BA838ADB-5F43-4ADF-91CF-588CFA82154E}"/>
                </a:ext>
              </a:extLst>
            </p:cNvPr>
            <p:cNvPicPr>
              <a:picLocks noChangeAspect="1"/>
            </p:cNvPicPr>
            <p:nvPr/>
          </p:nvPicPr>
          <p:blipFill>
            <a:blip r:embed="rId3"/>
            <a:stretch>
              <a:fillRect/>
            </a:stretch>
          </p:blipFill>
          <p:spPr>
            <a:xfrm>
              <a:off x="1403537" y="4317219"/>
              <a:ext cx="1000125" cy="542925"/>
            </a:xfrm>
            <a:prstGeom prst="rect">
              <a:avLst/>
            </a:prstGeom>
          </p:spPr>
        </p:pic>
        <p:pic>
          <p:nvPicPr>
            <p:cNvPr id="12" name="Picture 11">
              <a:extLst>
                <a:ext uri="{FF2B5EF4-FFF2-40B4-BE49-F238E27FC236}">
                  <a16:creationId xmlns:a16="http://schemas.microsoft.com/office/drawing/2014/main" id="{A82D3442-C758-44FE-BC71-B0D9FBA330BC}"/>
                </a:ext>
              </a:extLst>
            </p:cNvPr>
            <p:cNvPicPr>
              <a:picLocks noChangeAspect="1"/>
            </p:cNvPicPr>
            <p:nvPr/>
          </p:nvPicPr>
          <p:blipFill>
            <a:blip r:embed="rId4"/>
            <a:stretch>
              <a:fillRect/>
            </a:stretch>
          </p:blipFill>
          <p:spPr>
            <a:xfrm>
              <a:off x="733294" y="4281735"/>
              <a:ext cx="657225" cy="561975"/>
            </a:xfrm>
            <a:prstGeom prst="rect">
              <a:avLst/>
            </a:prstGeom>
          </p:spPr>
        </p:pic>
        <p:pic>
          <p:nvPicPr>
            <p:cNvPr id="13" name="Picture 12">
              <a:extLst>
                <a:ext uri="{FF2B5EF4-FFF2-40B4-BE49-F238E27FC236}">
                  <a16:creationId xmlns:a16="http://schemas.microsoft.com/office/drawing/2014/main" id="{F6FBEB13-32E1-492D-B43D-ED28C726297A}"/>
                </a:ext>
              </a:extLst>
            </p:cNvPr>
            <p:cNvPicPr>
              <a:picLocks noChangeAspect="1"/>
            </p:cNvPicPr>
            <p:nvPr/>
          </p:nvPicPr>
          <p:blipFill>
            <a:blip r:embed="rId5"/>
            <a:stretch>
              <a:fillRect/>
            </a:stretch>
          </p:blipFill>
          <p:spPr>
            <a:xfrm>
              <a:off x="3016234" y="4281735"/>
              <a:ext cx="552450" cy="609600"/>
            </a:xfrm>
            <a:prstGeom prst="rect">
              <a:avLst/>
            </a:prstGeom>
          </p:spPr>
        </p:pic>
      </p:grpSp>
      <p:graphicFrame>
        <p:nvGraphicFramePr>
          <p:cNvPr id="14" name="Table 13">
            <a:extLst>
              <a:ext uri="{FF2B5EF4-FFF2-40B4-BE49-F238E27FC236}">
                <a16:creationId xmlns:a16="http://schemas.microsoft.com/office/drawing/2014/main" id="{7396D123-4C30-4F45-96DC-053951BB5F60}"/>
              </a:ext>
            </a:extLst>
          </p:cNvPr>
          <p:cNvGraphicFramePr>
            <a:graphicFrameLocks noGrp="1"/>
          </p:cNvGraphicFramePr>
          <p:nvPr>
            <p:extLst>
              <p:ext uri="{D42A27DB-BD31-4B8C-83A1-F6EECF244321}">
                <p14:modId xmlns:p14="http://schemas.microsoft.com/office/powerpoint/2010/main" val="858509399"/>
              </p:ext>
            </p:extLst>
          </p:nvPr>
        </p:nvGraphicFramePr>
        <p:xfrm>
          <a:off x="2587476" y="675791"/>
          <a:ext cx="6340167" cy="3395795"/>
        </p:xfrm>
        <a:graphic>
          <a:graphicData uri="http://schemas.openxmlformats.org/drawingml/2006/table">
            <a:tbl>
              <a:tblPr>
                <a:effectLst/>
                <a:tableStyleId>{F5AB1C69-6EDB-4FF4-983F-18BD219EF322}</a:tableStyleId>
              </a:tblPr>
              <a:tblGrid>
                <a:gridCol w="1981961">
                  <a:extLst>
                    <a:ext uri="{9D8B030D-6E8A-4147-A177-3AD203B41FA5}">
                      <a16:colId xmlns:a16="http://schemas.microsoft.com/office/drawing/2014/main" val="3379421078"/>
                    </a:ext>
                  </a:extLst>
                </a:gridCol>
                <a:gridCol w="1078010">
                  <a:extLst>
                    <a:ext uri="{9D8B030D-6E8A-4147-A177-3AD203B41FA5}">
                      <a16:colId xmlns:a16="http://schemas.microsoft.com/office/drawing/2014/main" val="2634828886"/>
                    </a:ext>
                  </a:extLst>
                </a:gridCol>
                <a:gridCol w="2184894">
                  <a:extLst>
                    <a:ext uri="{9D8B030D-6E8A-4147-A177-3AD203B41FA5}">
                      <a16:colId xmlns:a16="http://schemas.microsoft.com/office/drawing/2014/main" val="469076935"/>
                    </a:ext>
                  </a:extLst>
                </a:gridCol>
                <a:gridCol w="1095302">
                  <a:extLst>
                    <a:ext uri="{9D8B030D-6E8A-4147-A177-3AD203B41FA5}">
                      <a16:colId xmlns:a16="http://schemas.microsoft.com/office/drawing/2014/main" val="59731479"/>
                    </a:ext>
                  </a:extLst>
                </a:gridCol>
              </a:tblGrid>
              <a:tr h="445288">
                <a:tc>
                  <a:txBody>
                    <a:bodyPr/>
                    <a:lstStyle/>
                    <a:p>
                      <a:pPr marL="0" marR="0" algn="r">
                        <a:spcBef>
                          <a:spcPts val="0"/>
                        </a:spcBef>
                        <a:spcAft>
                          <a:spcPts val="0"/>
                        </a:spcAft>
                      </a:pPr>
                      <a:r>
                        <a:rPr lang="en-US" sz="800" b="1" dirty="0">
                          <a:solidFill>
                            <a:schemeClr val="bg1"/>
                          </a:solidFill>
                          <a:effectLst/>
                          <a:latin typeface="+mn-lt"/>
                        </a:rPr>
                        <a:t>Measurement</a:t>
                      </a:r>
                      <a:endParaRPr lang="en-US" sz="800" b="1" dirty="0">
                        <a:solidFill>
                          <a:schemeClr val="bg1"/>
                        </a:solidFill>
                        <a:effectLst/>
                        <a:latin typeface="+mn-lt"/>
                        <a:ea typeface="Cambria" panose="02040503050406030204" pitchFamily="18" charset="0"/>
                        <a:cs typeface="Cambria" panose="02040503050406030204" pitchFamily="18" charset="0"/>
                      </a:endParaRPr>
                    </a:p>
                  </a:txBody>
                  <a:tcPr marL="137160" marR="182880" marT="63500" marB="63500" anchor="ctr">
                    <a:solidFill>
                      <a:schemeClr val="accent1"/>
                    </a:solidFill>
                  </a:tcPr>
                </a:tc>
                <a:tc>
                  <a:txBody>
                    <a:bodyPr/>
                    <a:lstStyle/>
                    <a:p>
                      <a:pPr marL="0" marR="0" algn="ctr">
                        <a:spcBef>
                          <a:spcPts val="0"/>
                        </a:spcBef>
                        <a:spcAft>
                          <a:spcPts val="0"/>
                        </a:spcAft>
                      </a:pPr>
                      <a:r>
                        <a:rPr lang="en-US" sz="800" b="1" dirty="0">
                          <a:solidFill>
                            <a:schemeClr val="bg1"/>
                          </a:solidFill>
                          <a:effectLst/>
                          <a:latin typeface="+mn-lt"/>
                        </a:rPr>
                        <a:t>Industry Requirement</a:t>
                      </a:r>
                      <a:endParaRPr lang="en-US" sz="800" b="1" dirty="0">
                        <a:solidFill>
                          <a:schemeClr val="bg1"/>
                        </a:solidFill>
                        <a:effectLst/>
                        <a:latin typeface="+mn-lt"/>
                        <a:ea typeface="Cambria" panose="02040503050406030204" pitchFamily="18" charset="0"/>
                        <a:cs typeface="Cambria" panose="02040503050406030204" pitchFamily="18" charset="0"/>
                      </a:endParaRPr>
                    </a:p>
                  </a:txBody>
                  <a:tcPr marL="137160" marR="137160" marT="63500" marB="63500" anchor="ctr">
                    <a:solidFill>
                      <a:schemeClr val="accent5"/>
                    </a:solidFill>
                  </a:tcPr>
                </a:tc>
                <a:tc>
                  <a:txBody>
                    <a:bodyPr/>
                    <a:lstStyle/>
                    <a:p>
                      <a:pPr marL="0" marR="0" algn="ctr">
                        <a:spcBef>
                          <a:spcPts val="0"/>
                        </a:spcBef>
                        <a:spcAft>
                          <a:spcPts val="0"/>
                        </a:spcAft>
                      </a:pPr>
                      <a:r>
                        <a:rPr lang="en-US" sz="800" b="1" dirty="0">
                          <a:solidFill>
                            <a:schemeClr val="bg1"/>
                          </a:solidFill>
                          <a:effectLst/>
                          <a:latin typeface="+mn-lt"/>
                        </a:rPr>
                        <a:t>Description</a:t>
                      </a:r>
                      <a:endParaRPr lang="en-US" sz="800" b="1" dirty="0">
                        <a:solidFill>
                          <a:schemeClr val="bg1"/>
                        </a:solidFill>
                        <a:effectLst/>
                        <a:latin typeface="+mn-lt"/>
                        <a:ea typeface="Cambria" panose="02040503050406030204" pitchFamily="18" charset="0"/>
                        <a:cs typeface="Cambria" panose="02040503050406030204" pitchFamily="18" charset="0"/>
                      </a:endParaRPr>
                    </a:p>
                  </a:txBody>
                  <a:tcPr marL="137160" marR="137160" marT="63500" marB="63500" anchor="ctr">
                    <a:solidFill>
                      <a:schemeClr val="accent5"/>
                    </a:solidFill>
                  </a:tcPr>
                </a:tc>
                <a:tc>
                  <a:txBody>
                    <a:bodyPr/>
                    <a:lstStyle/>
                    <a:p>
                      <a:pPr marL="0" marR="0" algn="ctr">
                        <a:spcBef>
                          <a:spcPts val="0"/>
                        </a:spcBef>
                        <a:spcAft>
                          <a:spcPts val="0"/>
                        </a:spcAft>
                      </a:pPr>
                      <a:r>
                        <a:rPr lang="en-US" sz="800" b="1" dirty="0">
                          <a:solidFill>
                            <a:schemeClr val="bg1"/>
                          </a:solidFill>
                          <a:effectLst/>
                          <a:latin typeface="+mn-lt"/>
                        </a:rPr>
                        <a:t>IKE 4 Accuracy</a:t>
                      </a:r>
                      <a:endParaRPr lang="en-US" sz="800" b="1" dirty="0">
                        <a:solidFill>
                          <a:schemeClr val="bg1"/>
                        </a:solidFill>
                        <a:effectLst/>
                        <a:latin typeface="+mn-lt"/>
                        <a:ea typeface="Cambria" panose="02040503050406030204" pitchFamily="18" charset="0"/>
                        <a:cs typeface="Cambria" panose="02040503050406030204" pitchFamily="18" charset="0"/>
                      </a:endParaRPr>
                    </a:p>
                  </a:txBody>
                  <a:tcPr marL="137160" marR="137160" marT="63500" marB="63500" anchor="ctr">
                    <a:solidFill>
                      <a:schemeClr val="accent5"/>
                    </a:solidFill>
                  </a:tcPr>
                </a:tc>
                <a:extLst>
                  <a:ext uri="{0D108BD9-81ED-4DB2-BD59-A6C34878D82A}">
                    <a16:rowId xmlns:a16="http://schemas.microsoft.com/office/drawing/2014/main" val="3281034100"/>
                  </a:ext>
                </a:extLst>
              </a:tr>
              <a:tr h="426346">
                <a:tc>
                  <a:txBody>
                    <a:bodyPr/>
                    <a:lstStyle/>
                    <a:p>
                      <a:pPr marL="0" marR="0" algn="r">
                        <a:spcBef>
                          <a:spcPts val="0"/>
                        </a:spcBef>
                        <a:spcAft>
                          <a:spcPts val="0"/>
                        </a:spcAft>
                      </a:pPr>
                      <a:r>
                        <a:rPr lang="en-US" sz="800" b="1" dirty="0">
                          <a:solidFill>
                            <a:schemeClr val="bg1"/>
                          </a:solidFill>
                          <a:effectLst/>
                          <a:latin typeface="+mn-lt"/>
                        </a:rPr>
                        <a:t>GPS Points</a:t>
                      </a:r>
                      <a:endParaRPr lang="en-US" sz="800" b="1" dirty="0">
                        <a:solidFill>
                          <a:schemeClr val="bg1"/>
                        </a:solidFill>
                        <a:effectLst/>
                        <a:latin typeface="+mn-lt"/>
                        <a:ea typeface="Cambria" panose="02040503050406030204" pitchFamily="18" charset="0"/>
                        <a:cs typeface="Cambria" panose="02040503050406030204" pitchFamily="18" charset="0"/>
                      </a:endParaRPr>
                    </a:p>
                  </a:txBody>
                  <a:tcPr marL="137160" marR="182880" marT="63500" marB="63500" anchor="ctr">
                    <a:solidFill>
                      <a:schemeClr val="accent1"/>
                    </a:solidFill>
                  </a:tcPr>
                </a:tc>
                <a:tc>
                  <a:txBody>
                    <a:bodyPr/>
                    <a:lstStyle/>
                    <a:p>
                      <a:pPr marL="0" marR="0" algn="ctr">
                        <a:spcBef>
                          <a:spcPts val="0"/>
                        </a:spcBef>
                        <a:spcAft>
                          <a:spcPts val="0"/>
                        </a:spcAft>
                      </a:pPr>
                      <a:r>
                        <a:rPr lang="en-US" sz="800" dirty="0">
                          <a:solidFill>
                            <a:schemeClr val="accent5"/>
                          </a:solidFill>
                          <a:effectLst/>
                          <a:latin typeface="+mn-lt"/>
                        </a:rPr>
                        <a:t>Sub Meter</a:t>
                      </a:r>
                      <a:endParaRPr lang="en-US" sz="800" dirty="0">
                        <a:solidFill>
                          <a:schemeClr val="accent5"/>
                        </a:solidFill>
                        <a:effectLst/>
                        <a:latin typeface="+mn-lt"/>
                        <a:ea typeface="Cambria" panose="02040503050406030204" pitchFamily="18" charset="0"/>
                        <a:cs typeface="Cambria" panose="02040503050406030204" pitchFamily="18" charset="0"/>
                      </a:endParaRPr>
                    </a:p>
                  </a:txBody>
                  <a:tcPr marL="137160" marR="137160" marT="63500" marB="63500" anchor="ctr">
                    <a:solidFill>
                      <a:schemeClr val="bg2">
                        <a:lumMod val="95000"/>
                      </a:schemeClr>
                    </a:solidFill>
                  </a:tcPr>
                </a:tc>
                <a:tc>
                  <a:txBody>
                    <a:bodyPr/>
                    <a:lstStyle/>
                    <a:p>
                      <a:pPr marL="0" marR="0" algn="ctr">
                        <a:spcBef>
                          <a:spcPts val="0"/>
                        </a:spcBef>
                        <a:spcAft>
                          <a:spcPts val="0"/>
                        </a:spcAft>
                      </a:pPr>
                      <a:r>
                        <a:rPr lang="en-US" sz="800" dirty="0">
                          <a:solidFill>
                            <a:schemeClr val="accent5"/>
                          </a:solidFill>
                          <a:effectLst/>
                          <a:latin typeface="+mn-lt"/>
                        </a:rPr>
                        <a:t>Latitude, Longitude</a:t>
                      </a:r>
                      <a:endParaRPr lang="en-US" sz="800" dirty="0">
                        <a:solidFill>
                          <a:schemeClr val="accent5"/>
                        </a:solidFill>
                        <a:effectLst/>
                        <a:latin typeface="+mn-lt"/>
                        <a:ea typeface="Cambria" panose="02040503050406030204" pitchFamily="18" charset="0"/>
                        <a:cs typeface="Cambria" panose="02040503050406030204" pitchFamily="18" charset="0"/>
                      </a:endParaRPr>
                    </a:p>
                  </a:txBody>
                  <a:tcPr marL="137160" marR="137160" marT="63500" marB="63500" anchor="ctr">
                    <a:solidFill>
                      <a:schemeClr val="bg2">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mn-lt"/>
                          <a:ea typeface="+mn-ea"/>
                          <a:cs typeface="+mn-cs"/>
                        </a:rPr>
                        <a:t>Sub Meter CEP</a:t>
                      </a:r>
                      <a:endParaRPr kumimoji="0" lang="en-US" sz="800" b="0" i="0" u="none" strike="noStrike" kern="1200" cap="none" spc="0" normalizeH="0" baseline="0" noProof="0" dirty="0">
                        <a:ln>
                          <a:noFill/>
                        </a:ln>
                        <a:solidFill>
                          <a:schemeClr val="accent5"/>
                        </a:solidFill>
                        <a:effectLst/>
                        <a:uLnTx/>
                        <a:uFillTx/>
                        <a:latin typeface="+mn-lt"/>
                        <a:ea typeface="Cambria" panose="02040503050406030204" pitchFamily="18" charset="0"/>
                        <a:cs typeface="Cambria" panose="02040503050406030204" pitchFamily="18" charset="0"/>
                      </a:endParaRPr>
                    </a:p>
                  </a:txBody>
                  <a:tcPr marL="137160" marR="137160" marT="63500" marB="63500" anchor="ctr">
                    <a:solidFill>
                      <a:schemeClr val="bg2">
                        <a:lumMod val="95000"/>
                      </a:schemeClr>
                    </a:solidFill>
                  </a:tcPr>
                </a:tc>
                <a:extLst>
                  <a:ext uri="{0D108BD9-81ED-4DB2-BD59-A6C34878D82A}">
                    <a16:rowId xmlns:a16="http://schemas.microsoft.com/office/drawing/2014/main" val="3602756113"/>
                  </a:ext>
                </a:extLst>
              </a:tr>
              <a:tr h="775174">
                <a:tc>
                  <a:txBody>
                    <a:bodyPr/>
                    <a:lstStyle/>
                    <a:p>
                      <a:pPr marL="0" marR="0" algn="r">
                        <a:spcBef>
                          <a:spcPts val="400"/>
                        </a:spcBef>
                        <a:spcAft>
                          <a:spcPts val="0"/>
                        </a:spcAft>
                      </a:pPr>
                      <a:r>
                        <a:rPr lang="en-US" sz="800" b="1" dirty="0">
                          <a:solidFill>
                            <a:schemeClr val="bg1"/>
                          </a:solidFill>
                          <a:effectLst/>
                          <a:latin typeface="+mn-lt"/>
                        </a:rPr>
                        <a:t>Height Above Ground (HAG): </a:t>
                      </a:r>
                      <a:br>
                        <a:rPr lang="en-US" sz="800" b="1" dirty="0">
                          <a:solidFill>
                            <a:schemeClr val="bg1"/>
                          </a:solidFill>
                          <a:effectLst/>
                          <a:latin typeface="+mn-lt"/>
                        </a:rPr>
                      </a:br>
                      <a:r>
                        <a:rPr lang="en-US" sz="700" b="1" dirty="0">
                          <a:solidFill>
                            <a:schemeClr val="accent3"/>
                          </a:solidFill>
                          <a:effectLst/>
                          <a:latin typeface="+mn-lt"/>
                        </a:rPr>
                        <a:t>Pole Height</a:t>
                      </a:r>
                    </a:p>
                    <a:p>
                      <a:pPr marL="0" marR="0" algn="r">
                        <a:spcBef>
                          <a:spcPts val="0"/>
                        </a:spcBef>
                        <a:spcAft>
                          <a:spcPts val="0"/>
                        </a:spcAft>
                      </a:pPr>
                      <a:br>
                        <a:rPr lang="en-US" sz="700" b="1" dirty="0">
                          <a:solidFill>
                            <a:schemeClr val="bg1"/>
                          </a:solidFill>
                          <a:effectLst/>
                          <a:latin typeface="+mn-lt"/>
                        </a:rPr>
                      </a:br>
                      <a:r>
                        <a:rPr lang="en-US" sz="800" b="1" dirty="0">
                          <a:solidFill>
                            <a:schemeClr val="bg1"/>
                          </a:solidFill>
                          <a:effectLst/>
                          <a:latin typeface="+mn-lt"/>
                        </a:rPr>
                        <a:t>Height of Attachment (HOA): </a:t>
                      </a:r>
                      <a:br>
                        <a:rPr lang="en-US" sz="800" b="1" dirty="0">
                          <a:solidFill>
                            <a:schemeClr val="bg1"/>
                          </a:solidFill>
                          <a:effectLst/>
                          <a:latin typeface="+mn-lt"/>
                        </a:rPr>
                      </a:br>
                      <a:r>
                        <a:rPr lang="en-US" sz="700" b="1" dirty="0">
                          <a:solidFill>
                            <a:schemeClr val="accent3"/>
                          </a:solidFill>
                          <a:effectLst/>
                          <a:latin typeface="+mn-lt"/>
                        </a:rPr>
                        <a:t>Wire, Equipment Attachment Height</a:t>
                      </a:r>
                      <a:endParaRPr lang="en-US" sz="800" b="1" dirty="0">
                        <a:solidFill>
                          <a:schemeClr val="accent3"/>
                        </a:solidFill>
                        <a:effectLst/>
                        <a:latin typeface="+mn-lt"/>
                        <a:ea typeface="Cambria" panose="02040503050406030204" pitchFamily="18" charset="0"/>
                        <a:cs typeface="Cambria" panose="02040503050406030204" pitchFamily="18" charset="0"/>
                      </a:endParaRPr>
                    </a:p>
                  </a:txBody>
                  <a:tcPr marL="137160" marR="182880" marT="63500" marB="63500" anchor="ctr">
                    <a:solidFill>
                      <a:schemeClr val="accent1"/>
                    </a:solidFill>
                  </a:tcPr>
                </a:tc>
                <a:tc>
                  <a:txBody>
                    <a:bodyPr/>
                    <a:lstStyle/>
                    <a:p>
                      <a:pPr marL="0" marR="0" algn="ctr">
                        <a:spcBef>
                          <a:spcPts val="0"/>
                        </a:spcBef>
                        <a:spcAft>
                          <a:spcPts val="0"/>
                        </a:spcAft>
                      </a:pPr>
                      <a:r>
                        <a:rPr lang="en-US" sz="800" dirty="0">
                          <a:solidFill>
                            <a:schemeClr val="accent5"/>
                          </a:solidFill>
                          <a:effectLst/>
                          <a:latin typeface="+mn-lt"/>
                        </a:rPr>
                        <a:t>+/- 2”</a:t>
                      </a:r>
                      <a:endParaRPr lang="en-US" sz="800" dirty="0">
                        <a:solidFill>
                          <a:schemeClr val="accent5"/>
                        </a:solidFill>
                        <a:effectLst/>
                        <a:latin typeface="+mn-lt"/>
                        <a:ea typeface="Cambria" panose="02040503050406030204" pitchFamily="18" charset="0"/>
                        <a:cs typeface="Cambria" panose="02040503050406030204" pitchFamily="18" charset="0"/>
                      </a:endParaRPr>
                    </a:p>
                  </a:txBody>
                  <a:tcPr marL="137160" marR="137160" marT="63500" marB="63500" anchor="ctr">
                    <a:solidFill>
                      <a:schemeClr val="bg2">
                        <a:lumMod val="95000"/>
                      </a:schemeClr>
                    </a:solidFill>
                  </a:tcPr>
                </a:tc>
                <a:tc>
                  <a:txBody>
                    <a:bodyPr/>
                    <a:lstStyle/>
                    <a:p>
                      <a:pPr marL="0" marR="0" algn="ctr">
                        <a:spcBef>
                          <a:spcPts val="0"/>
                        </a:spcBef>
                        <a:spcAft>
                          <a:spcPts val="0"/>
                        </a:spcAft>
                      </a:pPr>
                      <a:r>
                        <a:rPr lang="en-US" sz="800" dirty="0">
                          <a:solidFill>
                            <a:schemeClr val="accent5"/>
                          </a:solidFill>
                          <a:effectLst/>
                          <a:latin typeface="+mn-lt"/>
                        </a:rPr>
                        <a:t>Measured on </a:t>
                      </a:r>
                      <a:r>
                        <a:rPr lang="en-US" sz="800" dirty="0" err="1">
                          <a:solidFill>
                            <a:schemeClr val="accent5"/>
                          </a:solidFill>
                          <a:effectLst/>
                          <a:latin typeface="+mn-lt"/>
                        </a:rPr>
                        <a:t>IKEphoto</a:t>
                      </a:r>
                      <a:endParaRPr lang="en-US" sz="800" dirty="0">
                        <a:solidFill>
                          <a:schemeClr val="accent5"/>
                        </a:solidFill>
                        <a:effectLst/>
                        <a:latin typeface="+mn-lt"/>
                        <a:ea typeface="Cambria" panose="02040503050406030204" pitchFamily="18" charset="0"/>
                        <a:cs typeface="Cambria" panose="02040503050406030204" pitchFamily="18" charset="0"/>
                      </a:endParaRPr>
                    </a:p>
                  </a:txBody>
                  <a:tcPr marL="137160" marR="137160" marT="63500" marB="63500" anchor="ctr">
                    <a:solidFill>
                      <a:schemeClr val="bg2">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mn-lt"/>
                          <a:ea typeface="+mn-ea"/>
                          <a:cs typeface="+mn-cs"/>
                        </a:rPr>
                        <a:t>+/- 2”</a:t>
                      </a:r>
                      <a:endParaRPr kumimoji="0" lang="en-US" sz="800" b="0" i="0" u="none" strike="noStrike" kern="1200" cap="none" spc="0" normalizeH="0" baseline="0" noProof="0" dirty="0">
                        <a:ln>
                          <a:noFill/>
                        </a:ln>
                        <a:solidFill>
                          <a:schemeClr val="accent5"/>
                        </a:solidFill>
                        <a:effectLst/>
                        <a:uLnTx/>
                        <a:uFillTx/>
                        <a:latin typeface="+mn-lt"/>
                        <a:ea typeface="Cambria" panose="02040503050406030204" pitchFamily="18" charset="0"/>
                        <a:cs typeface="Cambria" panose="02040503050406030204" pitchFamily="18" charset="0"/>
                      </a:endParaRPr>
                    </a:p>
                  </a:txBody>
                  <a:tcPr marL="137160" marR="137160" marT="63500" marB="63500" anchor="ctr">
                    <a:solidFill>
                      <a:schemeClr val="bg2">
                        <a:lumMod val="95000"/>
                      </a:schemeClr>
                    </a:solidFill>
                  </a:tcPr>
                </a:tc>
                <a:extLst>
                  <a:ext uri="{0D108BD9-81ED-4DB2-BD59-A6C34878D82A}">
                    <a16:rowId xmlns:a16="http://schemas.microsoft.com/office/drawing/2014/main" val="3935089929"/>
                  </a:ext>
                </a:extLst>
              </a:tr>
              <a:tr h="382742">
                <a:tc>
                  <a:txBody>
                    <a:bodyPr/>
                    <a:lstStyle/>
                    <a:p>
                      <a:pPr marL="0" marR="0" algn="r">
                        <a:spcBef>
                          <a:spcPts val="0"/>
                        </a:spcBef>
                        <a:spcAft>
                          <a:spcPts val="0"/>
                        </a:spcAft>
                      </a:pPr>
                      <a:r>
                        <a:rPr lang="en-US" sz="800" b="1" dirty="0">
                          <a:solidFill>
                            <a:schemeClr val="bg1"/>
                          </a:solidFill>
                          <a:effectLst/>
                          <a:latin typeface="+mn-lt"/>
                        </a:rPr>
                        <a:t>Span Length</a:t>
                      </a:r>
                      <a:endParaRPr lang="en-US" sz="800" b="1" dirty="0">
                        <a:solidFill>
                          <a:schemeClr val="bg1"/>
                        </a:solidFill>
                        <a:effectLst/>
                        <a:latin typeface="+mn-lt"/>
                        <a:ea typeface="Cambria" panose="02040503050406030204" pitchFamily="18" charset="0"/>
                        <a:cs typeface="Cambria" panose="02040503050406030204" pitchFamily="18" charset="0"/>
                      </a:endParaRPr>
                    </a:p>
                  </a:txBody>
                  <a:tcPr marL="137160" marR="182880" marT="63500" marB="63500" anchor="ctr">
                    <a:solidFill>
                      <a:schemeClr val="accent1"/>
                    </a:solidFill>
                  </a:tcPr>
                </a:tc>
                <a:tc>
                  <a:txBody>
                    <a:bodyPr/>
                    <a:lstStyle/>
                    <a:p>
                      <a:pPr marL="0" marR="0" algn="ctr">
                        <a:spcBef>
                          <a:spcPts val="0"/>
                        </a:spcBef>
                        <a:spcAft>
                          <a:spcPts val="0"/>
                        </a:spcAft>
                      </a:pPr>
                      <a:r>
                        <a:rPr lang="en-US" sz="800" dirty="0">
                          <a:solidFill>
                            <a:schemeClr val="accent5"/>
                          </a:solidFill>
                          <a:effectLst/>
                          <a:latin typeface="+mn-lt"/>
                        </a:rPr>
                        <a:t>+/- 24”</a:t>
                      </a:r>
                      <a:endParaRPr lang="en-US" sz="800" dirty="0">
                        <a:solidFill>
                          <a:schemeClr val="accent5"/>
                        </a:solidFill>
                        <a:effectLst/>
                        <a:latin typeface="+mn-lt"/>
                        <a:ea typeface="Cambria" panose="02040503050406030204" pitchFamily="18" charset="0"/>
                        <a:cs typeface="Cambria" panose="02040503050406030204" pitchFamily="18" charset="0"/>
                      </a:endParaRPr>
                    </a:p>
                  </a:txBody>
                  <a:tcPr marL="137160" marR="137160" marT="63500" marB="63500" anchor="ctr">
                    <a:solidFill>
                      <a:schemeClr val="bg2">
                        <a:lumMod val="95000"/>
                      </a:schemeClr>
                    </a:solidFill>
                  </a:tcPr>
                </a:tc>
                <a:tc>
                  <a:txBody>
                    <a:bodyPr/>
                    <a:lstStyle/>
                    <a:p>
                      <a:pPr marL="0" marR="0" algn="ctr">
                        <a:spcBef>
                          <a:spcPts val="0"/>
                        </a:spcBef>
                        <a:spcAft>
                          <a:spcPts val="0"/>
                        </a:spcAft>
                      </a:pPr>
                      <a:r>
                        <a:rPr lang="en-US" sz="800" dirty="0">
                          <a:solidFill>
                            <a:schemeClr val="accent5"/>
                          </a:solidFill>
                          <a:effectLst/>
                          <a:latin typeface="+mn-lt"/>
                        </a:rPr>
                        <a:t>Measured in the field between poles known as a span</a:t>
                      </a:r>
                      <a:endParaRPr lang="en-US" sz="800" dirty="0">
                        <a:solidFill>
                          <a:schemeClr val="accent5"/>
                        </a:solidFill>
                        <a:effectLst/>
                        <a:latin typeface="+mn-lt"/>
                        <a:ea typeface="Cambria" panose="02040503050406030204" pitchFamily="18" charset="0"/>
                        <a:cs typeface="Cambria" panose="02040503050406030204" pitchFamily="18" charset="0"/>
                      </a:endParaRPr>
                    </a:p>
                  </a:txBody>
                  <a:tcPr marL="137160" marR="137160" marT="63500" marB="63500" anchor="ctr">
                    <a:solidFill>
                      <a:schemeClr val="bg2">
                        <a:lumMod val="95000"/>
                      </a:schemeClr>
                    </a:solidFill>
                  </a:tcPr>
                </a:tc>
                <a:tc>
                  <a:txBody>
                    <a:bodyPr/>
                    <a:lstStyle/>
                    <a:p>
                      <a:pPr marL="0" marR="0" algn="ctr">
                        <a:spcBef>
                          <a:spcPts val="0"/>
                        </a:spcBef>
                        <a:spcAft>
                          <a:spcPts val="0"/>
                        </a:spcAft>
                      </a:pPr>
                      <a:r>
                        <a:rPr lang="en-US" sz="800" dirty="0">
                          <a:solidFill>
                            <a:schemeClr val="accent5"/>
                          </a:solidFill>
                          <a:effectLst/>
                          <a:latin typeface="+mn-lt"/>
                        </a:rPr>
                        <a:t>1.5% of distance</a:t>
                      </a:r>
                      <a:endParaRPr lang="en-US" sz="800" dirty="0">
                        <a:solidFill>
                          <a:schemeClr val="accent5"/>
                        </a:solidFill>
                        <a:effectLst/>
                        <a:latin typeface="+mn-lt"/>
                        <a:ea typeface="Cambria" panose="02040503050406030204" pitchFamily="18" charset="0"/>
                        <a:cs typeface="Cambria" panose="02040503050406030204" pitchFamily="18" charset="0"/>
                      </a:endParaRPr>
                    </a:p>
                  </a:txBody>
                  <a:tcPr marL="137160" marR="137160" marT="63500" marB="63500" anchor="ctr">
                    <a:solidFill>
                      <a:schemeClr val="bg2">
                        <a:lumMod val="95000"/>
                      </a:schemeClr>
                    </a:solidFill>
                  </a:tcPr>
                </a:tc>
                <a:extLst>
                  <a:ext uri="{0D108BD9-81ED-4DB2-BD59-A6C34878D82A}">
                    <a16:rowId xmlns:a16="http://schemas.microsoft.com/office/drawing/2014/main" val="3258954116"/>
                  </a:ext>
                </a:extLst>
              </a:tr>
              <a:tr h="513553">
                <a:tc>
                  <a:txBody>
                    <a:bodyPr/>
                    <a:lstStyle/>
                    <a:p>
                      <a:pPr marL="0" marR="0" algn="r">
                        <a:spcBef>
                          <a:spcPts val="0"/>
                        </a:spcBef>
                        <a:spcAft>
                          <a:spcPts val="0"/>
                        </a:spcAft>
                      </a:pPr>
                      <a:r>
                        <a:rPr lang="en-US" sz="800" b="1" dirty="0">
                          <a:solidFill>
                            <a:schemeClr val="bg1"/>
                          </a:solidFill>
                          <a:effectLst/>
                          <a:latin typeface="+mn-lt"/>
                        </a:rPr>
                        <a:t>Line Angles</a:t>
                      </a:r>
                      <a:endParaRPr lang="en-US" sz="800" b="1" dirty="0">
                        <a:solidFill>
                          <a:schemeClr val="bg1"/>
                        </a:solidFill>
                        <a:effectLst/>
                        <a:latin typeface="+mn-lt"/>
                        <a:ea typeface="Cambria" panose="02040503050406030204" pitchFamily="18" charset="0"/>
                        <a:cs typeface="Cambria" panose="02040503050406030204" pitchFamily="18" charset="0"/>
                      </a:endParaRPr>
                    </a:p>
                  </a:txBody>
                  <a:tcPr marL="137160" marR="182880" marT="63500" marB="63500" anchor="ctr">
                    <a:solidFill>
                      <a:schemeClr val="accent1"/>
                    </a:solidFill>
                  </a:tcPr>
                </a:tc>
                <a:tc>
                  <a:txBody>
                    <a:bodyPr/>
                    <a:lstStyle/>
                    <a:p>
                      <a:pPr marL="0" marR="0" algn="ctr">
                        <a:spcBef>
                          <a:spcPts val="0"/>
                        </a:spcBef>
                        <a:spcAft>
                          <a:spcPts val="0"/>
                        </a:spcAft>
                      </a:pPr>
                      <a:r>
                        <a:rPr lang="en-US" sz="800" dirty="0">
                          <a:solidFill>
                            <a:schemeClr val="accent5"/>
                          </a:solidFill>
                          <a:effectLst/>
                          <a:latin typeface="+mn-lt"/>
                        </a:rPr>
                        <a:t>+/- 5°</a:t>
                      </a:r>
                      <a:endParaRPr lang="en-US" sz="800" dirty="0">
                        <a:solidFill>
                          <a:schemeClr val="accent5"/>
                        </a:solidFill>
                        <a:effectLst/>
                        <a:latin typeface="+mn-lt"/>
                        <a:ea typeface="Cambria" panose="02040503050406030204" pitchFamily="18" charset="0"/>
                        <a:cs typeface="Cambria" panose="02040503050406030204" pitchFamily="18" charset="0"/>
                      </a:endParaRPr>
                    </a:p>
                  </a:txBody>
                  <a:tcPr marL="137160" marR="137160" marT="63500" marB="63500" anchor="ctr">
                    <a:solidFill>
                      <a:schemeClr val="bg2">
                        <a:lumMod val="95000"/>
                      </a:schemeClr>
                    </a:solidFill>
                  </a:tcPr>
                </a:tc>
                <a:tc>
                  <a:txBody>
                    <a:bodyPr/>
                    <a:lstStyle/>
                    <a:p>
                      <a:pPr marL="0" marR="0" algn="ctr">
                        <a:spcBef>
                          <a:spcPts val="0"/>
                        </a:spcBef>
                        <a:spcAft>
                          <a:spcPts val="0"/>
                        </a:spcAft>
                      </a:pPr>
                      <a:r>
                        <a:rPr lang="en-US" sz="800" dirty="0">
                          <a:solidFill>
                            <a:schemeClr val="accent5"/>
                          </a:solidFill>
                          <a:effectLst/>
                          <a:latin typeface="+mn-lt"/>
                        </a:rPr>
                        <a:t>Compass bearings measured in the field of Conductor/Cable Tap Span, Service Drop  (reference true geodetic North)</a:t>
                      </a:r>
                      <a:endParaRPr lang="en-US" sz="800" dirty="0">
                        <a:solidFill>
                          <a:schemeClr val="accent5"/>
                        </a:solidFill>
                        <a:effectLst/>
                        <a:latin typeface="+mn-lt"/>
                        <a:ea typeface="Cambria" panose="02040503050406030204" pitchFamily="18" charset="0"/>
                        <a:cs typeface="Cambria" panose="02040503050406030204" pitchFamily="18" charset="0"/>
                      </a:endParaRPr>
                    </a:p>
                  </a:txBody>
                  <a:tcPr marL="137160" marR="137160" marT="63500" marB="63500" anchor="ctr">
                    <a:solidFill>
                      <a:schemeClr val="bg2">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mn-lt"/>
                          <a:ea typeface="+mn-ea"/>
                          <a:cs typeface="+mn-cs"/>
                        </a:rPr>
                        <a:t>+/- 5°</a:t>
                      </a:r>
                      <a:endParaRPr kumimoji="0" lang="en-US" sz="800" b="0" i="0" u="none" strike="noStrike" kern="1200" cap="none" spc="0" normalizeH="0" baseline="0" noProof="0" dirty="0">
                        <a:ln>
                          <a:noFill/>
                        </a:ln>
                        <a:solidFill>
                          <a:schemeClr val="accent5"/>
                        </a:solidFill>
                        <a:effectLst/>
                        <a:uLnTx/>
                        <a:uFillTx/>
                        <a:latin typeface="+mn-lt"/>
                        <a:ea typeface="Cambria" panose="02040503050406030204" pitchFamily="18" charset="0"/>
                        <a:cs typeface="Cambria" panose="02040503050406030204" pitchFamily="18" charset="0"/>
                      </a:endParaRPr>
                    </a:p>
                  </a:txBody>
                  <a:tcPr marL="137160" marR="137160" marT="63500" marB="63500" anchor="ctr">
                    <a:solidFill>
                      <a:schemeClr val="bg2">
                        <a:lumMod val="95000"/>
                      </a:schemeClr>
                    </a:solidFill>
                  </a:tcPr>
                </a:tc>
                <a:extLst>
                  <a:ext uri="{0D108BD9-81ED-4DB2-BD59-A6C34878D82A}">
                    <a16:rowId xmlns:a16="http://schemas.microsoft.com/office/drawing/2014/main" val="3641570526"/>
                  </a:ext>
                </a:extLst>
              </a:tr>
              <a:tr h="426346">
                <a:tc>
                  <a:txBody>
                    <a:bodyPr/>
                    <a:lstStyle/>
                    <a:p>
                      <a:pPr marL="0" marR="0" algn="r">
                        <a:spcBef>
                          <a:spcPts val="0"/>
                        </a:spcBef>
                        <a:spcAft>
                          <a:spcPts val="0"/>
                        </a:spcAft>
                      </a:pPr>
                      <a:r>
                        <a:rPr lang="en-US" sz="800" b="1" dirty="0">
                          <a:solidFill>
                            <a:schemeClr val="bg1"/>
                          </a:solidFill>
                          <a:effectLst/>
                          <a:latin typeface="+mn-lt"/>
                        </a:rPr>
                        <a:t>Anchor/Guy Lead Length</a:t>
                      </a:r>
                      <a:endParaRPr lang="en-US" sz="800" b="1" dirty="0">
                        <a:solidFill>
                          <a:schemeClr val="bg1"/>
                        </a:solidFill>
                        <a:effectLst/>
                        <a:latin typeface="+mn-lt"/>
                        <a:ea typeface="Cambria" panose="02040503050406030204" pitchFamily="18" charset="0"/>
                        <a:cs typeface="Cambria" panose="02040503050406030204" pitchFamily="18" charset="0"/>
                      </a:endParaRPr>
                    </a:p>
                  </a:txBody>
                  <a:tcPr marL="137160" marR="182880" marT="63500" marB="63500" anchor="ctr">
                    <a:solidFill>
                      <a:schemeClr val="accent1"/>
                    </a:solidFill>
                  </a:tcPr>
                </a:tc>
                <a:tc>
                  <a:txBody>
                    <a:bodyPr/>
                    <a:lstStyle/>
                    <a:p>
                      <a:pPr marL="0" marR="0" algn="ctr">
                        <a:spcBef>
                          <a:spcPts val="0"/>
                        </a:spcBef>
                        <a:spcAft>
                          <a:spcPts val="0"/>
                        </a:spcAft>
                      </a:pPr>
                      <a:r>
                        <a:rPr lang="en-US" sz="800" dirty="0">
                          <a:solidFill>
                            <a:schemeClr val="accent5"/>
                          </a:solidFill>
                          <a:effectLst/>
                          <a:latin typeface="+mn-lt"/>
                        </a:rPr>
                        <a:t>+/- 6”</a:t>
                      </a:r>
                      <a:endParaRPr lang="en-US" sz="800" dirty="0">
                        <a:solidFill>
                          <a:schemeClr val="accent5"/>
                        </a:solidFill>
                        <a:effectLst/>
                        <a:latin typeface="+mn-lt"/>
                        <a:ea typeface="Cambria" panose="02040503050406030204" pitchFamily="18" charset="0"/>
                        <a:cs typeface="Cambria" panose="02040503050406030204" pitchFamily="18" charset="0"/>
                      </a:endParaRPr>
                    </a:p>
                  </a:txBody>
                  <a:tcPr marL="137160" marR="137160" marT="63500" marB="63500" anchor="ctr">
                    <a:solidFill>
                      <a:schemeClr val="bg2">
                        <a:lumMod val="95000"/>
                      </a:schemeClr>
                    </a:solidFill>
                  </a:tcPr>
                </a:tc>
                <a:tc>
                  <a:txBody>
                    <a:bodyPr/>
                    <a:lstStyle/>
                    <a:p>
                      <a:pPr marL="0" marR="0" algn="ctr">
                        <a:spcBef>
                          <a:spcPts val="0"/>
                        </a:spcBef>
                        <a:spcAft>
                          <a:spcPts val="0"/>
                        </a:spcAft>
                      </a:pPr>
                      <a:r>
                        <a:rPr lang="en-US" sz="800" dirty="0">
                          <a:solidFill>
                            <a:schemeClr val="accent5"/>
                          </a:solidFill>
                          <a:effectLst/>
                          <a:latin typeface="+mn-lt"/>
                        </a:rPr>
                        <a:t>Measured in the field from face of pole to anchor in-ground point</a:t>
                      </a:r>
                      <a:endParaRPr lang="en-US" sz="800" dirty="0">
                        <a:solidFill>
                          <a:schemeClr val="accent5"/>
                        </a:solidFill>
                        <a:effectLst/>
                        <a:latin typeface="+mn-lt"/>
                        <a:ea typeface="Cambria" panose="02040503050406030204" pitchFamily="18" charset="0"/>
                        <a:cs typeface="Cambria" panose="02040503050406030204" pitchFamily="18" charset="0"/>
                      </a:endParaRPr>
                    </a:p>
                  </a:txBody>
                  <a:tcPr marL="137160" marR="137160" marT="63500" marB="63500" anchor="ctr">
                    <a:solidFill>
                      <a:schemeClr val="bg2">
                        <a:lumMod val="95000"/>
                      </a:schemeClr>
                    </a:solidFill>
                  </a:tcPr>
                </a:tc>
                <a:tc>
                  <a:txBody>
                    <a:bodyPr/>
                    <a:lstStyle/>
                    <a:p>
                      <a:pPr marL="0" marR="0" algn="ctr">
                        <a:spcBef>
                          <a:spcPts val="0"/>
                        </a:spcBef>
                        <a:spcAft>
                          <a:spcPts val="0"/>
                        </a:spcAft>
                      </a:pPr>
                      <a:r>
                        <a:rPr lang="en-US" sz="800" dirty="0">
                          <a:solidFill>
                            <a:schemeClr val="accent5"/>
                          </a:solidFill>
                          <a:effectLst/>
                          <a:latin typeface="+mn-lt"/>
                        </a:rPr>
                        <a:t>1.5% of distance</a:t>
                      </a:r>
                      <a:endParaRPr lang="en-US" sz="800" dirty="0">
                        <a:solidFill>
                          <a:schemeClr val="accent5"/>
                        </a:solidFill>
                        <a:effectLst/>
                        <a:latin typeface="+mn-lt"/>
                        <a:ea typeface="Cambria" panose="02040503050406030204" pitchFamily="18" charset="0"/>
                        <a:cs typeface="Cambria" panose="02040503050406030204" pitchFamily="18" charset="0"/>
                      </a:endParaRPr>
                    </a:p>
                  </a:txBody>
                  <a:tcPr marL="137160" marR="137160" marT="63500" marB="63500" anchor="ctr">
                    <a:solidFill>
                      <a:schemeClr val="bg2">
                        <a:lumMod val="95000"/>
                      </a:schemeClr>
                    </a:solidFill>
                  </a:tcPr>
                </a:tc>
                <a:extLst>
                  <a:ext uri="{0D108BD9-81ED-4DB2-BD59-A6C34878D82A}">
                    <a16:rowId xmlns:a16="http://schemas.microsoft.com/office/drawing/2014/main" val="2085266113"/>
                  </a:ext>
                </a:extLst>
              </a:tr>
              <a:tr h="426346">
                <a:tc>
                  <a:txBody>
                    <a:bodyPr/>
                    <a:lstStyle/>
                    <a:p>
                      <a:pPr marL="0" marR="0" algn="r">
                        <a:spcBef>
                          <a:spcPts val="0"/>
                        </a:spcBef>
                        <a:spcAft>
                          <a:spcPts val="0"/>
                        </a:spcAft>
                      </a:pPr>
                      <a:r>
                        <a:rPr lang="en-US" sz="800" b="1" dirty="0">
                          <a:solidFill>
                            <a:schemeClr val="bg1"/>
                          </a:solidFill>
                          <a:effectLst/>
                          <a:latin typeface="+mn-lt"/>
                        </a:rPr>
                        <a:t>Mid-Spans HAG</a:t>
                      </a:r>
                      <a:endParaRPr lang="en-US" sz="800" b="1" dirty="0">
                        <a:solidFill>
                          <a:schemeClr val="bg1"/>
                        </a:solidFill>
                        <a:effectLst/>
                        <a:latin typeface="+mn-lt"/>
                        <a:ea typeface="Cambria" panose="02040503050406030204" pitchFamily="18" charset="0"/>
                        <a:cs typeface="Cambria" panose="02040503050406030204" pitchFamily="18" charset="0"/>
                      </a:endParaRPr>
                    </a:p>
                  </a:txBody>
                  <a:tcPr marL="137160" marR="182880" marT="63500" marB="63500" anchor="ctr">
                    <a:solidFill>
                      <a:schemeClr val="accent1"/>
                    </a:solidFill>
                  </a:tcPr>
                </a:tc>
                <a:tc>
                  <a:txBody>
                    <a:bodyPr/>
                    <a:lstStyle/>
                    <a:p>
                      <a:pPr marL="0" marR="0" algn="ctr">
                        <a:spcBef>
                          <a:spcPts val="0"/>
                        </a:spcBef>
                        <a:spcAft>
                          <a:spcPts val="0"/>
                        </a:spcAft>
                      </a:pPr>
                      <a:r>
                        <a:rPr lang="en-US" sz="800" dirty="0">
                          <a:solidFill>
                            <a:schemeClr val="accent5"/>
                          </a:solidFill>
                          <a:effectLst/>
                          <a:latin typeface="+mn-lt"/>
                        </a:rPr>
                        <a:t>+/- 2”</a:t>
                      </a:r>
                      <a:endParaRPr lang="en-US" sz="800" dirty="0">
                        <a:solidFill>
                          <a:schemeClr val="accent5"/>
                        </a:solidFill>
                        <a:effectLst/>
                        <a:latin typeface="+mn-lt"/>
                        <a:ea typeface="Cambria" panose="02040503050406030204" pitchFamily="18" charset="0"/>
                        <a:cs typeface="Cambria" panose="02040503050406030204" pitchFamily="18" charset="0"/>
                      </a:endParaRPr>
                    </a:p>
                  </a:txBody>
                  <a:tcPr marL="137160" marR="137160" marT="63500" marB="63500" anchor="ctr">
                    <a:solidFill>
                      <a:schemeClr val="bg2">
                        <a:lumMod val="95000"/>
                      </a:schemeClr>
                    </a:solidFill>
                  </a:tcPr>
                </a:tc>
                <a:tc>
                  <a:txBody>
                    <a:bodyPr/>
                    <a:lstStyle/>
                    <a:p>
                      <a:pPr marL="0" marR="0" algn="ctr">
                        <a:spcBef>
                          <a:spcPts val="0"/>
                        </a:spcBef>
                        <a:spcAft>
                          <a:spcPts val="0"/>
                        </a:spcAft>
                      </a:pPr>
                      <a:r>
                        <a:rPr lang="en-US" sz="800" dirty="0">
                          <a:solidFill>
                            <a:schemeClr val="accent5"/>
                          </a:solidFill>
                          <a:effectLst/>
                          <a:latin typeface="+mn-lt"/>
                        </a:rPr>
                        <a:t>Measured in the field</a:t>
                      </a:r>
                      <a:endParaRPr lang="en-US" sz="800" dirty="0">
                        <a:solidFill>
                          <a:schemeClr val="accent5"/>
                        </a:solidFill>
                        <a:effectLst/>
                        <a:latin typeface="+mn-lt"/>
                        <a:ea typeface="Cambria" panose="02040503050406030204" pitchFamily="18" charset="0"/>
                        <a:cs typeface="Cambria" panose="02040503050406030204" pitchFamily="18" charset="0"/>
                      </a:endParaRPr>
                    </a:p>
                  </a:txBody>
                  <a:tcPr marL="137160" marR="137160" marT="63500" marB="63500" anchor="ctr">
                    <a:solidFill>
                      <a:schemeClr val="bg2">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mn-lt"/>
                          <a:ea typeface="+mn-ea"/>
                          <a:cs typeface="+mn-cs"/>
                        </a:rPr>
                        <a:t>+/- 2”</a:t>
                      </a:r>
                      <a:endParaRPr kumimoji="0" lang="en-US" sz="800" b="0" i="0" u="none" strike="noStrike" kern="1200" cap="none" spc="0" normalizeH="0" baseline="0" noProof="0" dirty="0">
                        <a:ln>
                          <a:noFill/>
                        </a:ln>
                        <a:solidFill>
                          <a:schemeClr val="accent5"/>
                        </a:solidFill>
                        <a:effectLst/>
                        <a:uLnTx/>
                        <a:uFillTx/>
                        <a:latin typeface="+mn-lt"/>
                        <a:ea typeface="Cambria" panose="02040503050406030204" pitchFamily="18" charset="0"/>
                        <a:cs typeface="Cambria" panose="02040503050406030204" pitchFamily="18" charset="0"/>
                      </a:endParaRPr>
                    </a:p>
                  </a:txBody>
                  <a:tcPr marL="137160" marR="137160" marT="63500" marB="63500" anchor="ctr">
                    <a:solidFill>
                      <a:schemeClr val="bg2">
                        <a:lumMod val="95000"/>
                      </a:schemeClr>
                    </a:solidFill>
                  </a:tcPr>
                </a:tc>
                <a:extLst>
                  <a:ext uri="{0D108BD9-81ED-4DB2-BD59-A6C34878D82A}">
                    <a16:rowId xmlns:a16="http://schemas.microsoft.com/office/drawing/2014/main" val="2850599594"/>
                  </a:ext>
                </a:extLst>
              </a:tr>
            </a:tbl>
          </a:graphicData>
        </a:graphic>
      </p:graphicFrame>
      <p:sp>
        <p:nvSpPr>
          <p:cNvPr id="15" name="Title 13"/>
          <p:cNvSpPr>
            <a:spLocks noGrp="1"/>
          </p:cNvSpPr>
          <p:nvPr>
            <p:ph type="title"/>
          </p:nvPr>
        </p:nvSpPr>
        <p:spPr>
          <a:xfrm>
            <a:off x="421731" y="745428"/>
            <a:ext cx="2197061" cy="487627"/>
          </a:xfrm>
        </p:spPr>
        <p:txBody>
          <a:bodyPr/>
          <a:lstStyle/>
          <a:p>
            <a:r>
              <a:rPr lang="en-US" sz="2800" dirty="0"/>
              <a:t>IKE Tools</a:t>
            </a:r>
          </a:p>
        </p:txBody>
      </p:sp>
    </p:spTree>
    <p:extLst>
      <p:ext uri="{BB962C8B-B14F-4D97-AF65-F5344CB8AC3E}">
        <p14:creationId xmlns:p14="http://schemas.microsoft.com/office/powerpoint/2010/main" val="24844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4176050" y="640248"/>
            <a:ext cx="1476823" cy="2743200"/>
            <a:chOff x="4400898" y="547651"/>
            <a:chExt cx="1545596" cy="2870947"/>
          </a:xfrm>
        </p:grpSpPr>
        <p:grpSp>
          <p:nvGrpSpPr>
            <p:cNvPr id="38" name="Group 37"/>
            <p:cNvGrpSpPr/>
            <p:nvPr/>
          </p:nvGrpSpPr>
          <p:grpSpPr>
            <a:xfrm>
              <a:off x="4400898" y="547651"/>
              <a:ext cx="1545596" cy="2870947"/>
              <a:chOff x="6653028" y="24995"/>
              <a:chExt cx="2195080" cy="4077364"/>
            </a:xfrm>
          </p:grpSpPr>
          <p:sp>
            <p:nvSpPr>
              <p:cNvPr id="40" name="Rectangle 39"/>
              <p:cNvSpPr/>
              <p:nvPr/>
            </p:nvSpPr>
            <p:spPr>
              <a:xfrm>
                <a:off x="6740896" y="712682"/>
                <a:ext cx="2019344" cy="3267594"/>
              </a:xfrm>
              <a:prstGeom prst="rect">
                <a:avLst/>
              </a:prstGeom>
              <a:solidFill>
                <a:srgbClr val="2129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3028" y="24995"/>
                <a:ext cx="2195080" cy="4077364"/>
              </a:xfrm>
              <a:prstGeom prst="rect">
                <a:avLst/>
              </a:prstGeom>
            </p:spPr>
          </p:pic>
        </p:grpSp>
        <p:pic>
          <p:nvPicPr>
            <p:cNvPr id="6" name="Picture 5">
              <a:extLst>
                <a:ext uri="{FF2B5EF4-FFF2-40B4-BE49-F238E27FC236}">
                  <a16:creationId xmlns:a16="http://schemas.microsoft.com/office/drawing/2014/main" id="{8E97F613-9699-477A-B23A-A6AF5FDDDD13}"/>
                </a:ext>
              </a:extLst>
            </p:cNvPr>
            <p:cNvPicPr>
              <a:picLocks noChangeAspect="1"/>
            </p:cNvPicPr>
            <p:nvPr/>
          </p:nvPicPr>
          <p:blipFill>
            <a:blip r:embed="rId3"/>
            <a:stretch>
              <a:fillRect/>
            </a:stretch>
          </p:blipFill>
          <p:spPr>
            <a:xfrm>
              <a:off x="4558938" y="1088677"/>
              <a:ext cx="1225162" cy="2176272"/>
            </a:xfrm>
            <a:prstGeom prst="rect">
              <a:avLst/>
            </a:prstGeom>
            <a:noFill/>
            <a:ln>
              <a:noFill/>
            </a:ln>
          </p:spPr>
        </p:pic>
      </p:grpSp>
      <p:sp>
        <p:nvSpPr>
          <p:cNvPr id="8" name="Text Placeholder 3">
            <a:extLst>
              <a:ext uri="{FF2B5EF4-FFF2-40B4-BE49-F238E27FC236}">
                <a16:creationId xmlns:a16="http://schemas.microsoft.com/office/drawing/2014/main" id="{B12A7F22-5A93-4B4C-89D4-5C496BD69469}"/>
              </a:ext>
            </a:extLst>
          </p:cNvPr>
          <p:cNvSpPr>
            <a:spLocks noGrp="1"/>
          </p:cNvSpPr>
          <p:nvPr>
            <p:ph type="body" sz="quarter" idx="10"/>
          </p:nvPr>
        </p:nvSpPr>
        <p:spPr>
          <a:xfrm>
            <a:off x="421732" y="1367908"/>
            <a:ext cx="3119269" cy="2142660"/>
          </a:xfrm>
        </p:spPr>
        <p:txBody>
          <a:bodyPr/>
          <a:lstStyle/>
          <a:p>
            <a:pPr marL="374904" indent="-192024">
              <a:spcBef>
                <a:spcPts val="1000"/>
              </a:spcBef>
              <a:buClr>
                <a:schemeClr val="accent3"/>
              </a:buClr>
              <a:buFont typeface="Arial" charset="0"/>
              <a:buChar char="•"/>
            </a:pPr>
            <a:r>
              <a:rPr lang="en-US" sz="1400" dirty="0">
                <a:solidFill>
                  <a:schemeClr val="accent5"/>
                </a:solidFill>
              </a:rPr>
              <a:t>Target Position</a:t>
            </a:r>
          </a:p>
          <a:p>
            <a:pPr marL="774954" lvl="2" indent="-192024">
              <a:spcBef>
                <a:spcPts val="400"/>
              </a:spcBef>
              <a:buClr>
                <a:schemeClr val="accent3"/>
              </a:buClr>
              <a:buFont typeface="Arial" charset="0"/>
              <a:buChar char="•"/>
            </a:pPr>
            <a:r>
              <a:rPr lang="en-US" sz="1200" dirty="0">
                <a:solidFill>
                  <a:schemeClr val="accent5"/>
                </a:solidFill>
              </a:rPr>
              <a:t>Calculated from </a:t>
            </a:r>
            <a:r>
              <a:rPr lang="en-US" sz="1200" i="1" dirty="0">
                <a:solidFill>
                  <a:schemeClr val="accent1"/>
                </a:solidFill>
              </a:rPr>
              <a:t>Device GPS </a:t>
            </a:r>
            <a:br>
              <a:rPr lang="en-US" sz="1200" i="1" dirty="0">
                <a:solidFill>
                  <a:schemeClr val="accent1"/>
                </a:solidFill>
              </a:rPr>
            </a:br>
            <a:r>
              <a:rPr lang="en-US" sz="1200" dirty="0">
                <a:solidFill>
                  <a:schemeClr val="accent5"/>
                </a:solidFill>
              </a:rPr>
              <a:t>&amp; </a:t>
            </a:r>
            <a:r>
              <a:rPr lang="en-US" sz="1200" i="1" dirty="0">
                <a:solidFill>
                  <a:schemeClr val="accent1"/>
                </a:solidFill>
              </a:rPr>
              <a:t>Laser Target</a:t>
            </a:r>
            <a:endParaRPr lang="en-US" sz="1400" dirty="0">
              <a:solidFill>
                <a:schemeClr val="accent1"/>
              </a:solidFill>
            </a:endParaRPr>
          </a:p>
          <a:p>
            <a:pPr marL="374904" indent="-192024">
              <a:spcBef>
                <a:spcPts val="1000"/>
              </a:spcBef>
              <a:buClr>
                <a:schemeClr val="accent3"/>
              </a:buClr>
              <a:buFont typeface="Arial" charset="0"/>
              <a:buChar char="•"/>
            </a:pPr>
            <a:r>
              <a:rPr lang="en-US" sz="1400" dirty="0">
                <a:solidFill>
                  <a:schemeClr val="accent5"/>
                </a:solidFill>
              </a:rPr>
              <a:t>Local Point</a:t>
            </a:r>
          </a:p>
          <a:p>
            <a:pPr marL="774954" lvl="2" indent="-192024">
              <a:spcBef>
                <a:spcPts val="400"/>
              </a:spcBef>
              <a:buClr>
                <a:schemeClr val="accent3"/>
              </a:buClr>
              <a:buFont typeface="Arial" charset="0"/>
              <a:buChar char="•"/>
            </a:pPr>
            <a:r>
              <a:rPr lang="en-US" sz="1200" dirty="0">
                <a:solidFill>
                  <a:schemeClr val="accent5"/>
                </a:solidFill>
              </a:rPr>
              <a:t>GPS reading from the</a:t>
            </a:r>
            <a:r>
              <a:rPr lang="en-US" sz="1200" i="1" dirty="0">
                <a:solidFill>
                  <a:schemeClr val="accent5"/>
                </a:solidFill>
              </a:rPr>
              <a:t> </a:t>
            </a:r>
            <a:br>
              <a:rPr lang="en-US" sz="1200" i="1" dirty="0">
                <a:solidFill>
                  <a:schemeClr val="accent5"/>
                </a:solidFill>
              </a:rPr>
            </a:br>
            <a:r>
              <a:rPr lang="en-US" sz="1200" i="1" dirty="0">
                <a:solidFill>
                  <a:schemeClr val="accent1"/>
                </a:solidFill>
              </a:rPr>
              <a:t>Device Location</a:t>
            </a:r>
          </a:p>
          <a:p>
            <a:pPr marL="374904" lvl="1" indent="-192024">
              <a:spcBef>
                <a:spcPts val="1000"/>
              </a:spcBef>
              <a:buClr>
                <a:schemeClr val="accent3"/>
              </a:buClr>
              <a:buFont typeface="Arial" charset="0"/>
              <a:buChar char="•"/>
            </a:pPr>
            <a:r>
              <a:rPr lang="en-US" sz="1400" dirty="0">
                <a:solidFill>
                  <a:schemeClr val="accent5"/>
                </a:solidFill>
              </a:rPr>
              <a:t>30-second countdown</a:t>
            </a:r>
          </a:p>
          <a:p>
            <a:pPr marL="374904" indent="-192024">
              <a:spcBef>
                <a:spcPts val="1000"/>
              </a:spcBef>
              <a:buClr>
                <a:schemeClr val="accent3"/>
              </a:buClr>
              <a:buFont typeface="Arial" charset="0"/>
              <a:buChar char="•"/>
            </a:pPr>
            <a:r>
              <a:rPr lang="en-US" sz="1400" dirty="0">
                <a:solidFill>
                  <a:schemeClr val="accent5"/>
                </a:solidFill>
              </a:rPr>
              <a:t>Note: Location needs to be set to </a:t>
            </a:r>
            <a:r>
              <a:rPr lang="en-US" sz="1400" i="1" dirty="0">
                <a:solidFill>
                  <a:schemeClr val="accent1"/>
                </a:solidFill>
              </a:rPr>
              <a:t>Device Only</a:t>
            </a:r>
            <a:r>
              <a:rPr lang="en-US" sz="1400" dirty="0">
                <a:solidFill>
                  <a:schemeClr val="accent1"/>
                </a:solidFill>
              </a:rPr>
              <a:t> </a:t>
            </a:r>
            <a:r>
              <a:rPr lang="en-US" sz="1400" dirty="0">
                <a:solidFill>
                  <a:schemeClr val="accent5"/>
                </a:solidFill>
              </a:rPr>
              <a:t>and </a:t>
            </a:r>
            <a:r>
              <a:rPr lang="en-US" sz="1400" i="1" dirty="0">
                <a:solidFill>
                  <a:schemeClr val="accent1"/>
                </a:solidFill>
              </a:rPr>
              <a:t>SBAS on </a:t>
            </a:r>
          </a:p>
        </p:txBody>
      </p:sp>
      <p:grpSp>
        <p:nvGrpSpPr>
          <p:cNvPr id="2" name="Group 1"/>
          <p:cNvGrpSpPr/>
          <p:nvPr/>
        </p:nvGrpSpPr>
        <p:grpSpPr>
          <a:xfrm>
            <a:off x="4151140" y="3549044"/>
            <a:ext cx="1530740" cy="1401549"/>
            <a:chOff x="4151140" y="3549044"/>
            <a:chExt cx="1530740" cy="1401549"/>
          </a:xfrm>
        </p:grpSpPr>
        <p:pic>
          <p:nvPicPr>
            <p:cNvPr id="9" name="Picture 8">
              <a:extLst>
                <a:ext uri="{FF2B5EF4-FFF2-40B4-BE49-F238E27FC236}">
                  <a16:creationId xmlns:a16="http://schemas.microsoft.com/office/drawing/2014/main" id="{02CA722B-CEAA-4BCE-8527-7D51E27C4F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1140" y="3848767"/>
              <a:ext cx="1530740" cy="1101826"/>
            </a:xfrm>
            <a:prstGeom prst="rect">
              <a:avLst/>
            </a:prstGeom>
            <a:noFill/>
            <a:ln>
              <a:noFill/>
            </a:ln>
          </p:spPr>
        </p:pic>
        <p:sp>
          <p:nvSpPr>
            <p:cNvPr id="10" name="TextBox 9">
              <a:extLst>
                <a:ext uri="{FF2B5EF4-FFF2-40B4-BE49-F238E27FC236}">
                  <a16:creationId xmlns:a16="http://schemas.microsoft.com/office/drawing/2014/main" id="{7866D061-7448-4F71-B66C-A13F3F516EC5}"/>
                </a:ext>
              </a:extLst>
            </p:cNvPr>
            <p:cNvSpPr txBox="1"/>
            <p:nvPr/>
          </p:nvSpPr>
          <p:spPr>
            <a:xfrm>
              <a:off x="4167738" y="3549044"/>
              <a:ext cx="1497545" cy="169277"/>
            </a:xfrm>
            <a:prstGeom prst="rect">
              <a:avLst/>
            </a:prstGeom>
            <a:noFill/>
          </p:spPr>
          <p:txBody>
            <a:bodyPr wrap="square" lIns="0" tIns="0" rIns="0" bIns="0" rtlCol="0">
              <a:spAutoFit/>
            </a:bodyPr>
            <a:lstStyle/>
            <a:p>
              <a:pPr algn="ctr"/>
              <a:r>
                <a:rPr lang="en-US" sz="1100" b="1" dirty="0">
                  <a:solidFill>
                    <a:schemeClr val="accent1"/>
                  </a:solidFill>
                  <a:latin typeface="Arial" panose="020B0604020202020204" pitchFamily="34" charset="0"/>
                  <a:cs typeface="Arial" panose="020B0604020202020204" pitchFamily="34" charset="0"/>
                </a:rPr>
                <a:t>Target Position</a:t>
              </a:r>
            </a:p>
          </p:txBody>
        </p:sp>
      </p:grpSp>
      <p:grpSp>
        <p:nvGrpSpPr>
          <p:cNvPr id="5" name="Group 4"/>
          <p:cNvGrpSpPr/>
          <p:nvPr/>
        </p:nvGrpSpPr>
        <p:grpSpPr>
          <a:xfrm>
            <a:off x="6752696" y="3549381"/>
            <a:ext cx="1463940" cy="1389893"/>
            <a:chOff x="6752696" y="3549381"/>
            <a:chExt cx="1463940" cy="1389893"/>
          </a:xfrm>
        </p:grpSpPr>
        <p:sp>
          <p:nvSpPr>
            <p:cNvPr id="11" name="TextBox 10">
              <a:extLst>
                <a:ext uri="{FF2B5EF4-FFF2-40B4-BE49-F238E27FC236}">
                  <a16:creationId xmlns:a16="http://schemas.microsoft.com/office/drawing/2014/main" id="{C5417003-04ED-401D-8EFB-448F7B2A924F}"/>
                </a:ext>
              </a:extLst>
            </p:cNvPr>
            <p:cNvSpPr txBox="1"/>
            <p:nvPr/>
          </p:nvSpPr>
          <p:spPr>
            <a:xfrm>
              <a:off x="6923417" y="3549381"/>
              <a:ext cx="1087092" cy="175805"/>
            </a:xfrm>
            <a:prstGeom prst="rect">
              <a:avLst/>
            </a:prstGeom>
            <a:noFill/>
          </p:spPr>
          <p:txBody>
            <a:bodyPr wrap="square" lIns="0" tIns="0" rIns="0" bIns="0" rtlCol="0">
              <a:spAutoFit/>
            </a:bodyPr>
            <a:lstStyle/>
            <a:p>
              <a:pPr algn="ctr"/>
              <a:r>
                <a:rPr lang="en-US" sz="1100" b="1" dirty="0">
                  <a:solidFill>
                    <a:schemeClr val="accent1"/>
                  </a:solidFill>
                  <a:latin typeface="Arial" panose="020B0604020202020204" pitchFamily="34" charset="0"/>
                  <a:cs typeface="Arial" panose="020B0604020202020204" pitchFamily="34" charset="0"/>
                </a:rPr>
                <a:t>Local Point</a:t>
              </a:r>
            </a:p>
          </p:txBody>
        </p:sp>
        <p:pic>
          <p:nvPicPr>
            <p:cNvPr id="12" name="Picture 11">
              <a:extLst>
                <a:ext uri="{FF2B5EF4-FFF2-40B4-BE49-F238E27FC236}">
                  <a16:creationId xmlns:a16="http://schemas.microsoft.com/office/drawing/2014/main" id="{7F404EC7-F944-424C-AE6C-DF67218957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2696" y="3841994"/>
              <a:ext cx="1463940" cy="1097280"/>
            </a:xfrm>
            <a:prstGeom prst="roundRect">
              <a:avLst/>
            </a:prstGeom>
            <a:ln w="22225">
              <a:solidFill>
                <a:schemeClr val="tx1"/>
              </a:solidFill>
            </a:ln>
          </p:spPr>
        </p:pic>
      </p:grpSp>
      <p:sp>
        <p:nvSpPr>
          <p:cNvPr id="18" name="Title 5"/>
          <p:cNvSpPr>
            <a:spLocks noGrp="1"/>
          </p:cNvSpPr>
          <p:nvPr>
            <p:ph type="title"/>
          </p:nvPr>
        </p:nvSpPr>
        <p:spPr>
          <a:xfrm>
            <a:off x="421732" y="745428"/>
            <a:ext cx="1895584" cy="532876"/>
          </a:xfrm>
        </p:spPr>
        <p:txBody>
          <a:bodyPr/>
          <a:lstStyle/>
          <a:p>
            <a:r>
              <a:rPr lang="en-US" sz="2800" dirty="0"/>
              <a:t>Location</a:t>
            </a:r>
          </a:p>
        </p:txBody>
      </p:sp>
      <p:grpSp>
        <p:nvGrpSpPr>
          <p:cNvPr id="68" name="Group 67"/>
          <p:cNvGrpSpPr/>
          <p:nvPr/>
        </p:nvGrpSpPr>
        <p:grpSpPr>
          <a:xfrm>
            <a:off x="2199912" y="4056142"/>
            <a:ext cx="1517196" cy="519468"/>
            <a:chOff x="2199912" y="4056142"/>
            <a:chExt cx="1517196" cy="519468"/>
          </a:xfrm>
        </p:grpSpPr>
        <p:sp>
          <p:nvSpPr>
            <p:cNvPr id="16" name="Rectangle 15"/>
            <p:cNvSpPr/>
            <p:nvPr/>
          </p:nvSpPr>
          <p:spPr>
            <a:xfrm>
              <a:off x="2199912" y="4056142"/>
              <a:ext cx="1517196" cy="519468"/>
            </a:xfrm>
            <a:prstGeom prst="rect">
              <a:avLst/>
            </a:prstGeom>
            <a:solidFill>
              <a:srgbClr val="646464"/>
            </a:solidFill>
            <a:ln w="12700" cap="flat" cmpd="sng">
              <a:noFill/>
              <a:prstDash val="solid"/>
              <a:round/>
            </a:ln>
            <a:effectLst>
              <a:outerShdw blurRad="38100" dist="12700" dir="2700000" algn="tl" rotWithShape="0">
                <a:srgbClr val="000000">
                  <a:alpha val="69804"/>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02B77CD-7E98-4DA8-8D88-77474310AA6F}"/>
                </a:ext>
              </a:extLst>
            </p:cNvPr>
            <p:cNvPicPr>
              <a:picLocks noChangeAspect="1"/>
            </p:cNvPicPr>
            <p:nvPr/>
          </p:nvPicPr>
          <p:blipFill rotWithShape="1">
            <a:blip r:embed="rId6"/>
            <a:srcRect t="15689" r="6690" b="11368"/>
            <a:stretch/>
          </p:blipFill>
          <p:spPr>
            <a:xfrm>
              <a:off x="2317316" y="4143903"/>
              <a:ext cx="1266723" cy="378918"/>
            </a:xfrm>
            <a:prstGeom prst="rect">
              <a:avLst/>
            </a:prstGeom>
          </p:spPr>
        </p:pic>
      </p:grpSp>
      <p:sp>
        <p:nvSpPr>
          <p:cNvPr id="19" name="Oval 18">
            <a:extLst>
              <a:ext uri="{FF2B5EF4-FFF2-40B4-BE49-F238E27FC236}">
                <a16:creationId xmlns:a16="http://schemas.microsoft.com/office/drawing/2014/main" id="{0BC1F3F1-59B3-45E0-9FAE-B8328B89413B}"/>
              </a:ext>
            </a:extLst>
          </p:cNvPr>
          <p:cNvSpPr/>
          <p:nvPr/>
        </p:nvSpPr>
        <p:spPr>
          <a:xfrm>
            <a:off x="2286027" y="4130152"/>
            <a:ext cx="370450" cy="364750"/>
          </a:xfrm>
          <a:prstGeom prst="ellipse">
            <a:avLst/>
          </a:pr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599858" y="3943874"/>
            <a:ext cx="1283910" cy="398150"/>
          </a:xfrm>
          <a:prstGeom prst="rect">
            <a:avLst/>
          </a:prstGeom>
          <a:solidFill>
            <a:srgbClr val="FFFFFF">
              <a:alpha val="89412"/>
            </a:srgbClr>
          </a:solidFill>
          <a:ln w="19050">
            <a:solidFill>
              <a:schemeClr val="accent3"/>
            </a:solidFill>
          </a:ln>
          <a:effectLst/>
        </p:spPr>
        <p:txBody>
          <a:bodyPr wrap="square" lIns="91440" tIns="182880" bIns="182880" rtlCol="0" anchor="ctr">
            <a:noAutofit/>
          </a:bodyPr>
          <a:lstStyle/>
          <a:p>
            <a:pPr algn="ctr">
              <a:buClr>
                <a:schemeClr val="accent3"/>
              </a:buClr>
            </a:pPr>
            <a:r>
              <a:rPr lang="en-US" sz="1100" dirty="0">
                <a:solidFill>
                  <a:schemeClr val="accent5"/>
                </a:solidFill>
              </a:rPr>
              <a:t>Target Position</a:t>
            </a:r>
            <a:endParaRPr lang="en-US" sz="1050" dirty="0">
              <a:solidFill>
                <a:schemeClr val="accent5"/>
              </a:solidFill>
            </a:endParaRPr>
          </a:p>
        </p:txBody>
      </p:sp>
      <p:sp>
        <p:nvSpPr>
          <p:cNvPr id="22" name="TextBox 21"/>
          <p:cNvSpPr txBox="1"/>
          <p:nvPr/>
        </p:nvSpPr>
        <p:spPr>
          <a:xfrm>
            <a:off x="596966" y="4544104"/>
            <a:ext cx="1286802" cy="398150"/>
          </a:xfrm>
          <a:prstGeom prst="rect">
            <a:avLst/>
          </a:prstGeom>
          <a:solidFill>
            <a:srgbClr val="FFFFFF">
              <a:alpha val="89412"/>
            </a:srgbClr>
          </a:solidFill>
          <a:ln w="19050">
            <a:solidFill>
              <a:schemeClr val="accent3"/>
            </a:solidFill>
          </a:ln>
          <a:effectLst/>
        </p:spPr>
        <p:txBody>
          <a:bodyPr wrap="square" lIns="91440" tIns="182880" bIns="182880" rtlCol="0" anchor="ctr">
            <a:noAutofit/>
          </a:bodyPr>
          <a:lstStyle/>
          <a:p>
            <a:pPr algn="ctr">
              <a:buClr>
                <a:schemeClr val="accent3"/>
              </a:buClr>
            </a:pPr>
            <a:r>
              <a:rPr lang="en-US" sz="1100" dirty="0">
                <a:solidFill>
                  <a:schemeClr val="accent5"/>
                </a:solidFill>
              </a:rPr>
              <a:t>Local Point</a:t>
            </a:r>
            <a:endParaRPr lang="en-US" sz="1050" dirty="0">
              <a:solidFill>
                <a:schemeClr val="accent5"/>
              </a:solidFill>
            </a:endParaRPr>
          </a:p>
        </p:txBody>
      </p:sp>
      <p:sp>
        <p:nvSpPr>
          <p:cNvPr id="23" name="Oval 22">
            <a:extLst>
              <a:ext uri="{FF2B5EF4-FFF2-40B4-BE49-F238E27FC236}">
                <a16:creationId xmlns:a16="http://schemas.microsoft.com/office/drawing/2014/main" id="{0BC1F3F1-59B3-45E0-9FAE-B8328B89413B}"/>
              </a:ext>
            </a:extLst>
          </p:cNvPr>
          <p:cNvSpPr/>
          <p:nvPr/>
        </p:nvSpPr>
        <p:spPr>
          <a:xfrm>
            <a:off x="2792075" y="4130152"/>
            <a:ext cx="370450" cy="364750"/>
          </a:xfrm>
          <a:prstGeom prst="ellipse">
            <a:avLst/>
          </a:pr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Elbow Connector 34"/>
          <p:cNvCxnSpPr>
            <a:stCxn id="21" idx="3"/>
            <a:endCxn id="19" idx="2"/>
          </p:cNvCxnSpPr>
          <p:nvPr/>
        </p:nvCxnSpPr>
        <p:spPr>
          <a:xfrm>
            <a:off x="1883768" y="4142949"/>
            <a:ext cx="402259" cy="169578"/>
          </a:xfrm>
          <a:prstGeom prst="bentConnector3">
            <a:avLst>
              <a:gd name="adj1" fmla="val 50000"/>
            </a:avLst>
          </a:prstGeom>
          <a:ln w="19050">
            <a:solidFill>
              <a:schemeClr val="accent3"/>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6" name="Elbow Connector 35"/>
          <p:cNvCxnSpPr>
            <a:stCxn id="23" idx="4"/>
            <a:endCxn id="22" idx="3"/>
          </p:cNvCxnSpPr>
          <p:nvPr/>
        </p:nvCxnSpPr>
        <p:spPr>
          <a:xfrm rot="5400000">
            <a:off x="2306396" y="4072274"/>
            <a:ext cx="248277" cy="1093532"/>
          </a:xfrm>
          <a:prstGeom prst="bentConnector2">
            <a:avLst/>
          </a:prstGeom>
          <a:ln w="19050">
            <a:solidFill>
              <a:schemeClr val="accent3"/>
            </a:solidFill>
            <a:tailEnd type="none"/>
          </a:ln>
          <a:effectLst/>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5963598" y="640248"/>
            <a:ext cx="1476822" cy="2743200"/>
            <a:chOff x="6148125" y="547651"/>
            <a:chExt cx="1545596" cy="2870947"/>
          </a:xfrm>
        </p:grpSpPr>
        <p:grpSp>
          <p:nvGrpSpPr>
            <p:cNvPr id="47" name="Group 46"/>
            <p:cNvGrpSpPr/>
            <p:nvPr/>
          </p:nvGrpSpPr>
          <p:grpSpPr>
            <a:xfrm>
              <a:off x="6148125" y="547651"/>
              <a:ext cx="1545596" cy="2870947"/>
              <a:chOff x="6653028" y="24995"/>
              <a:chExt cx="2195080" cy="4077364"/>
            </a:xfrm>
          </p:grpSpPr>
          <p:sp>
            <p:nvSpPr>
              <p:cNvPr id="48" name="Rectangle 47"/>
              <p:cNvSpPr/>
              <p:nvPr/>
            </p:nvSpPr>
            <p:spPr>
              <a:xfrm>
                <a:off x="6740896" y="712682"/>
                <a:ext cx="2019344" cy="3267594"/>
              </a:xfrm>
              <a:prstGeom prst="rect">
                <a:avLst/>
              </a:prstGeom>
              <a:solidFill>
                <a:srgbClr val="2129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9" name="Picture 4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3028" y="24995"/>
                <a:ext cx="2195080" cy="4077364"/>
              </a:xfrm>
              <a:prstGeom prst="rect">
                <a:avLst/>
              </a:prstGeom>
            </p:spPr>
          </p:pic>
        </p:grpSp>
        <p:pic>
          <p:nvPicPr>
            <p:cNvPr id="33" name="Picture 32">
              <a:extLst>
                <a:ext uri="{FF2B5EF4-FFF2-40B4-BE49-F238E27FC236}">
                  <a16:creationId xmlns:a16="http://schemas.microsoft.com/office/drawing/2014/main" id="{9E00D465-7B6D-4A55-A373-8CE0AED6D1DA}"/>
                </a:ext>
              </a:extLst>
            </p:cNvPr>
            <p:cNvPicPr>
              <a:picLocks noChangeAspect="1"/>
            </p:cNvPicPr>
            <p:nvPr/>
          </p:nvPicPr>
          <p:blipFill>
            <a:blip r:embed="rId7"/>
            <a:stretch>
              <a:fillRect/>
            </a:stretch>
          </p:blipFill>
          <p:spPr>
            <a:xfrm>
              <a:off x="6302607" y="1088677"/>
              <a:ext cx="1225162" cy="2176275"/>
            </a:xfrm>
            <a:prstGeom prst="rect">
              <a:avLst/>
            </a:prstGeom>
            <a:noFill/>
            <a:ln>
              <a:noFill/>
            </a:ln>
          </p:spPr>
        </p:pic>
      </p:grpSp>
      <p:grpSp>
        <p:nvGrpSpPr>
          <p:cNvPr id="13" name="Group 12"/>
          <p:cNvGrpSpPr/>
          <p:nvPr/>
        </p:nvGrpSpPr>
        <p:grpSpPr>
          <a:xfrm>
            <a:off x="6746255" y="640248"/>
            <a:ext cx="1476822" cy="2743200"/>
            <a:chOff x="6372114" y="547651"/>
            <a:chExt cx="1545596" cy="2870947"/>
          </a:xfrm>
        </p:grpSpPr>
        <p:grpSp>
          <p:nvGrpSpPr>
            <p:cNvPr id="51" name="Group 50"/>
            <p:cNvGrpSpPr/>
            <p:nvPr/>
          </p:nvGrpSpPr>
          <p:grpSpPr>
            <a:xfrm>
              <a:off x="6372114" y="547651"/>
              <a:ext cx="1545596" cy="2870947"/>
              <a:chOff x="6653028" y="24995"/>
              <a:chExt cx="2195080" cy="4077364"/>
            </a:xfrm>
          </p:grpSpPr>
          <p:sp>
            <p:nvSpPr>
              <p:cNvPr id="52" name="Rectangle 51"/>
              <p:cNvSpPr/>
              <p:nvPr/>
            </p:nvSpPr>
            <p:spPr>
              <a:xfrm>
                <a:off x="6740896" y="712682"/>
                <a:ext cx="2019344" cy="3267594"/>
              </a:xfrm>
              <a:prstGeom prst="rect">
                <a:avLst/>
              </a:prstGeom>
              <a:solidFill>
                <a:srgbClr val="2129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3" name="Picture 5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3028" y="24995"/>
                <a:ext cx="2195080" cy="4077364"/>
              </a:xfrm>
              <a:prstGeom prst="rect">
                <a:avLst/>
              </a:prstGeom>
            </p:spPr>
          </p:pic>
        </p:grpSp>
        <p:pic>
          <p:nvPicPr>
            <p:cNvPr id="31" name="Picture 30">
              <a:extLst>
                <a:ext uri="{FF2B5EF4-FFF2-40B4-BE49-F238E27FC236}">
                  <a16:creationId xmlns:a16="http://schemas.microsoft.com/office/drawing/2014/main" id="{5A788823-4887-407A-BCE8-A27B89652CCB}"/>
                </a:ext>
              </a:extLst>
            </p:cNvPr>
            <p:cNvPicPr>
              <a:picLocks noChangeAspect="1"/>
            </p:cNvPicPr>
            <p:nvPr/>
          </p:nvPicPr>
          <p:blipFill>
            <a:blip r:embed="rId8"/>
            <a:stretch>
              <a:fillRect/>
            </a:stretch>
          </p:blipFill>
          <p:spPr>
            <a:xfrm>
              <a:off x="6530154" y="1088677"/>
              <a:ext cx="1225162" cy="2176275"/>
            </a:xfrm>
            <a:prstGeom prst="rect">
              <a:avLst/>
            </a:prstGeom>
            <a:noFill/>
            <a:ln>
              <a:noFill/>
            </a:ln>
          </p:spPr>
        </p:pic>
      </p:grpSp>
      <p:grpSp>
        <p:nvGrpSpPr>
          <p:cNvPr id="14" name="Group 13"/>
          <p:cNvGrpSpPr/>
          <p:nvPr/>
        </p:nvGrpSpPr>
        <p:grpSpPr>
          <a:xfrm>
            <a:off x="7528912" y="640248"/>
            <a:ext cx="1476822" cy="2743200"/>
            <a:chOff x="7067032" y="547651"/>
            <a:chExt cx="1545596" cy="2870947"/>
          </a:xfrm>
        </p:grpSpPr>
        <p:grpSp>
          <p:nvGrpSpPr>
            <p:cNvPr id="55" name="Group 54"/>
            <p:cNvGrpSpPr/>
            <p:nvPr/>
          </p:nvGrpSpPr>
          <p:grpSpPr>
            <a:xfrm>
              <a:off x="7067032" y="547651"/>
              <a:ext cx="1545596" cy="2870947"/>
              <a:chOff x="6653028" y="24995"/>
              <a:chExt cx="2195080" cy="4077364"/>
            </a:xfrm>
          </p:grpSpPr>
          <p:sp>
            <p:nvSpPr>
              <p:cNvPr id="56" name="Rectangle 55"/>
              <p:cNvSpPr/>
              <p:nvPr/>
            </p:nvSpPr>
            <p:spPr>
              <a:xfrm>
                <a:off x="6740896" y="712682"/>
                <a:ext cx="2019344" cy="3267594"/>
              </a:xfrm>
              <a:prstGeom prst="rect">
                <a:avLst/>
              </a:prstGeom>
              <a:solidFill>
                <a:srgbClr val="2129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7" name="Picture 5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3028" y="24995"/>
                <a:ext cx="2195080" cy="4077364"/>
              </a:xfrm>
              <a:prstGeom prst="rect">
                <a:avLst/>
              </a:prstGeom>
            </p:spPr>
          </p:pic>
        </p:grpSp>
        <p:pic>
          <p:nvPicPr>
            <p:cNvPr id="29" name="Picture 28">
              <a:extLst>
                <a:ext uri="{FF2B5EF4-FFF2-40B4-BE49-F238E27FC236}">
                  <a16:creationId xmlns:a16="http://schemas.microsoft.com/office/drawing/2014/main" id="{501D3694-EA5F-4332-96C6-B8BECAEE3841}"/>
                </a:ext>
              </a:extLst>
            </p:cNvPr>
            <p:cNvPicPr>
              <a:picLocks noChangeAspect="1"/>
            </p:cNvPicPr>
            <p:nvPr/>
          </p:nvPicPr>
          <p:blipFill>
            <a:blip r:embed="rId9"/>
            <a:stretch>
              <a:fillRect/>
            </a:stretch>
          </p:blipFill>
          <p:spPr>
            <a:xfrm>
              <a:off x="7225072" y="1093879"/>
              <a:ext cx="1225162" cy="2168411"/>
            </a:xfrm>
            <a:prstGeom prst="rect">
              <a:avLst/>
            </a:prstGeom>
            <a:noFill/>
            <a:ln>
              <a:noFill/>
            </a:ln>
          </p:spPr>
        </p:pic>
      </p:grpSp>
    </p:spTree>
    <p:extLst>
      <p:ext uri="{BB962C8B-B14F-4D97-AF65-F5344CB8AC3E}">
        <p14:creationId xmlns:p14="http://schemas.microsoft.com/office/powerpoint/2010/main" val="178382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ppt_w</p:attrName>
                                        </p:attrNameLst>
                                      </p:cBhvr>
                                      <p:tavLst>
                                        <p:tav tm="0">
                                          <p:val>
                                            <p:fltVal val="0"/>
                                          </p:val>
                                        </p:tav>
                                        <p:tav tm="100000">
                                          <p:val>
                                            <p:strVal val="#ppt_w"/>
                                          </p:val>
                                        </p:tav>
                                      </p:tavLst>
                                    </p:anim>
                                    <p:anim calcmode="lin" valueType="num">
                                      <p:cBhvr>
                                        <p:cTn id="8" dur="500" fill="hold"/>
                                        <p:tgtEl>
                                          <p:spTgt spid="68"/>
                                        </p:tgtEl>
                                        <p:attrNameLst>
                                          <p:attrName>ppt_h</p:attrName>
                                        </p:attrNameLst>
                                      </p:cBhvr>
                                      <p:tavLst>
                                        <p:tav tm="0">
                                          <p:val>
                                            <p:fltVal val="0"/>
                                          </p:val>
                                        </p:tav>
                                        <p:tav tm="100000">
                                          <p:val>
                                            <p:strVal val="#ppt_h"/>
                                          </p:val>
                                        </p:tav>
                                      </p:tavLst>
                                    </p:anim>
                                    <p:animEffect transition="in" filter="fade">
                                      <p:cBhvr>
                                        <p:cTn id="9" dur="500"/>
                                        <p:tgtEl>
                                          <p:spTgt spid="6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500"/>
                                        <p:tgtEl>
                                          <p:spTgt spid="3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par>
                          <p:cTn id="25" fill="hold">
                            <p:stCondLst>
                              <p:cond delay="1500"/>
                            </p:stCondLst>
                            <p:childTnLst>
                              <p:par>
                                <p:cTn id="26" presetID="42" presetClass="entr" presetSubtype="0"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300"/>
                                        <p:tgtEl>
                                          <p:spTgt spid="4"/>
                                        </p:tgtEl>
                                      </p:cBhvr>
                                    </p:animEffect>
                                    <p:anim calcmode="lin" valueType="num">
                                      <p:cBhvr>
                                        <p:cTn id="29" dur="300" fill="hold"/>
                                        <p:tgtEl>
                                          <p:spTgt spid="4"/>
                                        </p:tgtEl>
                                        <p:attrNameLst>
                                          <p:attrName>ppt_x</p:attrName>
                                        </p:attrNameLst>
                                      </p:cBhvr>
                                      <p:tavLst>
                                        <p:tav tm="0">
                                          <p:val>
                                            <p:strVal val="#ppt_x"/>
                                          </p:val>
                                        </p:tav>
                                        <p:tav tm="100000">
                                          <p:val>
                                            <p:strVal val="#ppt_x"/>
                                          </p:val>
                                        </p:tav>
                                      </p:tavLst>
                                    </p:anim>
                                    <p:anim calcmode="lin" valueType="num">
                                      <p:cBhvr>
                                        <p:cTn id="30" dur="300" fill="hold"/>
                                        <p:tgtEl>
                                          <p:spTgt spid="4"/>
                                        </p:tgtEl>
                                        <p:attrNameLst>
                                          <p:attrName>ppt_y</p:attrName>
                                        </p:attrNameLst>
                                      </p:cBhvr>
                                      <p:tavLst>
                                        <p:tav tm="0">
                                          <p:val>
                                            <p:strVal val="#ppt_y+.1"/>
                                          </p:val>
                                        </p:tav>
                                        <p:tav tm="100000">
                                          <p:val>
                                            <p:strVal val="#ppt_y"/>
                                          </p:val>
                                        </p:tav>
                                      </p:tavLst>
                                    </p:anim>
                                  </p:childTnLst>
                                </p:cTn>
                              </p:par>
                              <p:par>
                                <p:cTn id="31" presetID="53" presetClass="entr" presetSubtype="16" fill="hold" nodeType="withEffect">
                                  <p:stCondLst>
                                    <p:cond delay="80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500" fill="hold"/>
                                        <p:tgtEl>
                                          <p:spTgt spid="22"/>
                                        </p:tgtEl>
                                        <p:attrNameLst>
                                          <p:attrName>ppt_w</p:attrName>
                                        </p:attrNameLst>
                                      </p:cBhvr>
                                      <p:tavLst>
                                        <p:tav tm="0">
                                          <p:val>
                                            <p:fltVal val="0"/>
                                          </p:val>
                                        </p:tav>
                                        <p:tav tm="100000">
                                          <p:val>
                                            <p:strVal val="#ppt_w"/>
                                          </p:val>
                                        </p:tav>
                                      </p:tavLst>
                                    </p:anim>
                                    <p:anim calcmode="lin" valueType="num">
                                      <p:cBhvr>
                                        <p:cTn id="41" dur="500" fill="hold"/>
                                        <p:tgtEl>
                                          <p:spTgt spid="22"/>
                                        </p:tgtEl>
                                        <p:attrNameLst>
                                          <p:attrName>ppt_h</p:attrName>
                                        </p:attrNameLst>
                                      </p:cBhvr>
                                      <p:tavLst>
                                        <p:tav tm="0">
                                          <p:val>
                                            <p:fltVal val="0"/>
                                          </p:val>
                                        </p:tav>
                                        <p:tav tm="100000">
                                          <p:val>
                                            <p:strVal val="#ppt_h"/>
                                          </p:val>
                                        </p:tav>
                                      </p:tavLst>
                                    </p:anim>
                                    <p:animEffect transition="in" filter="fade">
                                      <p:cBhvr>
                                        <p:cTn id="42" dur="500"/>
                                        <p:tgtEl>
                                          <p:spTgt spid="22"/>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wipe(left)">
                                      <p:cBhvr>
                                        <p:cTn id="46" dur="500"/>
                                        <p:tgtEl>
                                          <p:spTgt spid="36"/>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ppt_w</p:attrName>
                                        </p:attrNameLst>
                                      </p:cBhvr>
                                      <p:tavLst>
                                        <p:tav tm="0">
                                          <p:val>
                                            <p:fltVal val="0"/>
                                          </p:val>
                                        </p:tav>
                                        <p:tav tm="100000">
                                          <p:val>
                                            <p:strVal val="#ppt_w"/>
                                          </p:val>
                                        </p:tav>
                                      </p:tavLst>
                                    </p:anim>
                                    <p:anim calcmode="lin" valueType="num">
                                      <p:cBhvr>
                                        <p:cTn id="50" dur="500" fill="hold"/>
                                        <p:tgtEl>
                                          <p:spTgt spid="23"/>
                                        </p:tgtEl>
                                        <p:attrNameLst>
                                          <p:attrName>ppt_h</p:attrName>
                                        </p:attrNameLst>
                                      </p:cBhvr>
                                      <p:tavLst>
                                        <p:tav tm="0">
                                          <p:val>
                                            <p:fltVal val="0"/>
                                          </p:val>
                                        </p:tav>
                                        <p:tav tm="100000">
                                          <p:val>
                                            <p:strVal val="#ppt_h"/>
                                          </p:val>
                                        </p:tav>
                                      </p:tavLst>
                                    </p:anim>
                                    <p:animEffect transition="in" filter="fade">
                                      <p:cBhvr>
                                        <p:cTn id="51" dur="500"/>
                                        <p:tgtEl>
                                          <p:spTgt spid="23"/>
                                        </p:tgtEl>
                                      </p:cBhvr>
                                    </p:animEffect>
                                  </p:childTnLst>
                                </p:cTn>
                              </p:par>
                            </p:childTnLst>
                          </p:cTn>
                        </p:par>
                        <p:par>
                          <p:cTn id="52" fill="hold">
                            <p:stCondLst>
                              <p:cond delay="1000"/>
                            </p:stCondLst>
                            <p:childTnLst>
                              <p:par>
                                <p:cTn id="53" presetID="42" presetClass="entr" presetSubtype="0" fill="hold" nodeType="after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300"/>
                                        <p:tgtEl>
                                          <p:spTgt spid="3"/>
                                        </p:tgtEl>
                                      </p:cBhvr>
                                    </p:animEffect>
                                    <p:anim calcmode="lin" valueType="num">
                                      <p:cBhvr>
                                        <p:cTn id="56" dur="300" fill="hold"/>
                                        <p:tgtEl>
                                          <p:spTgt spid="3"/>
                                        </p:tgtEl>
                                        <p:attrNameLst>
                                          <p:attrName>ppt_x</p:attrName>
                                        </p:attrNameLst>
                                      </p:cBhvr>
                                      <p:tavLst>
                                        <p:tav tm="0">
                                          <p:val>
                                            <p:strVal val="#ppt_x"/>
                                          </p:val>
                                        </p:tav>
                                        <p:tav tm="100000">
                                          <p:val>
                                            <p:strVal val="#ppt_x"/>
                                          </p:val>
                                        </p:tav>
                                      </p:tavLst>
                                    </p:anim>
                                    <p:anim calcmode="lin" valueType="num">
                                      <p:cBhvr>
                                        <p:cTn id="57" dur="300" fill="hold"/>
                                        <p:tgtEl>
                                          <p:spTgt spid="3"/>
                                        </p:tgtEl>
                                        <p:attrNameLst>
                                          <p:attrName>ppt_y</p:attrName>
                                        </p:attrNameLst>
                                      </p:cBhvr>
                                      <p:tavLst>
                                        <p:tav tm="0">
                                          <p:val>
                                            <p:strVal val="#ppt_y+.1"/>
                                          </p:val>
                                        </p:tav>
                                        <p:tav tm="100000">
                                          <p:val>
                                            <p:strVal val="#ppt_y"/>
                                          </p:val>
                                        </p:tav>
                                      </p:tavLst>
                                    </p:anim>
                                  </p:childTnLst>
                                </p:cTn>
                              </p:par>
                              <p:par>
                                <p:cTn id="58" presetID="53" presetClass="entr" presetSubtype="16" fill="hold" nodeType="withEffect">
                                  <p:stCondLst>
                                    <p:cond delay="800"/>
                                  </p:stCondLst>
                                  <p:childTnLst>
                                    <p:set>
                                      <p:cBhvr>
                                        <p:cTn id="59" dur="1" fill="hold">
                                          <p:stCondLst>
                                            <p:cond delay="0"/>
                                          </p:stCondLst>
                                        </p:cTn>
                                        <p:tgtEl>
                                          <p:spTgt spid="5"/>
                                        </p:tgtEl>
                                        <p:attrNameLst>
                                          <p:attrName>style.visibility</p:attrName>
                                        </p:attrNameLst>
                                      </p:cBhvr>
                                      <p:to>
                                        <p:strVal val="visible"/>
                                      </p:to>
                                    </p:set>
                                    <p:anim calcmode="lin" valueType="num">
                                      <p:cBhvr>
                                        <p:cTn id="60" dur="500" fill="hold"/>
                                        <p:tgtEl>
                                          <p:spTgt spid="5"/>
                                        </p:tgtEl>
                                        <p:attrNameLst>
                                          <p:attrName>ppt_w</p:attrName>
                                        </p:attrNameLst>
                                      </p:cBhvr>
                                      <p:tavLst>
                                        <p:tav tm="0">
                                          <p:val>
                                            <p:fltVal val="0"/>
                                          </p:val>
                                        </p:tav>
                                        <p:tav tm="100000">
                                          <p:val>
                                            <p:strVal val="#ppt_w"/>
                                          </p:val>
                                        </p:tav>
                                      </p:tavLst>
                                    </p:anim>
                                    <p:anim calcmode="lin" valueType="num">
                                      <p:cBhvr>
                                        <p:cTn id="61" dur="500" fill="hold"/>
                                        <p:tgtEl>
                                          <p:spTgt spid="5"/>
                                        </p:tgtEl>
                                        <p:attrNameLst>
                                          <p:attrName>ppt_h</p:attrName>
                                        </p:attrNameLst>
                                      </p:cBhvr>
                                      <p:tavLst>
                                        <p:tav tm="0">
                                          <p:val>
                                            <p:fltVal val="0"/>
                                          </p:val>
                                        </p:tav>
                                        <p:tav tm="100000">
                                          <p:val>
                                            <p:strVal val="#ppt_h"/>
                                          </p:val>
                                        </p:tav>
                                      </p:tavLst>
                                    </p:anim>
                                    <p:animEffect transition="in" filter="fade">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300"/>
                                        <p:tgtEl>
                                          <p:spTgt spid="13"/>
                                        </p:tgtEl>
                                      </p:cBhvr>
                                    </p:animEffect>
                                    <p:anim calcmode="lin" valueType="num">
                                      <p:cBhvr>
                                        <p:cTn id="68" dur="300" fill="hold"/>
                                        <p:tgtEl>
                                          <p:spTgt spid="13"/>
                                        </p:tgtEl>
                                        <p:attrNameLst>
                                          <p:attrName>ppt_x</p:attrName>
                                        </p:attrNameLst>
                                      </p:cBhvr>
                                      <p:tavLst>
                                        <p:tav tm="0">
                                          <p:val>
                                            <p:strVal val="#ppt_x"/>
                                          </p:val>
                                        </p:tav>
                                        <p:tav tm="100000">
                                          <p:val>
                                            <p:strVal val="#ppt_x"/>
                                          </p:val>
                                        </p:tav>
                                      </p:tavLst>
                                    </p:anim>
                                    <p:anim calcmode="lin" valueType="num">
                                      <p:cBhvr>
                                        <p:cTn id="69" dur="3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300"/>
                                        <p:tgtEl>
                                          <p:spTgt spid="14"/>
                                        </p:tgtEl>
                                      </p:cBhvr>
                                    </p:animEffect>
                                    <p:anim calcmode="lin" valueType="num">
                                      <p:cBhvr>
                                        <p:cTn id="75" dur="300" fill="hold"/>
                                        <p:tgtEl>
                                          <p:spTgt spid="14"/>
                                        </p:tgtEl>
                                        <p:attrNameLst>
                                          <p:attrName>ppt_x</p:attrName>
                                        </p:attrNameLst>
                                      </p:cBhvr>
                                      <p:tavLst>
                                        <p:tav tm="0">
                                          <p:val>
                                            <p:strVal val="#ppt_x"/>
                                          </p:val>
                                        </p:tav>
                                        <p:tav tm="100000">
                                          <p:val>
                                            <p:strVal val="#ppt_x"/>
                                          </p:val>
                                        </p:tav>
                                      </p:tavLst>
                                    </p:anim>
                                    <p:anim calcmode="lin" valueType="num">
                                      <p:cBhvr>
                                        <p:cTn id="76" dur="3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EC46FA-06C1-407A-A798-946128B821E2}"/>
              </a:ext>
            </a:extLst>
          </p:cNvPr>
          <p:cNvSpPr>
            <a:spLocks noGrp="1"/>
          </p:cNvSpPr>
          <p:nvPr>
            <p:ph type="body" sz="quarter" idx="10"/>
          </p:nvPr>
        </p:nvSpPr>
        <p:spPr>
          <a:xfrm>
            <a:off x="421733" y="1656598"/>
            <a:ext cx="4427974" cy="3338176"/>
          </a:xfrm>
        </p:spPr>
        <p:txBody>
          <a:bodyPr/>
          <a:lstStyle/>
          <a:p>
            <a:pPr marL="182880" indent="0">
              <a:spcBef>
                <a:spcPts val="800"/>
              </a:spcBef>
              <a:buClr>
                <a:schemeClr val="accent3"/>
              </a:buClr>
              <a:buNone/>
            </a:pPr>
            <a:r>
              <a:rPr lang="en-US" sz="1400" dirty="0">
                <a:solidFill>
                  <a:schemeClr val="accent5"/>
                </a:solidFill>
              </a:rPr>
              <a:t>Local Point:</a:t>
            </a:r>
          </a:p>
          <a:p>
            <a:pPr marL="774954" lvl="2" indent="-192024">
              <a:spcBef>
                <a:spcPts val="800"/>
              </a:spcBef>
              <a:buClr>
                <a:schemeClr val="accent3"/>
              </a:buClr>
              <a:buFont typeface="Arial" charset="0"/>
              <a:buChar char="•"/>
            </a:pPr>
            <a:r>
              <a:rPr lang="en-US" sz="1200" dirty="0">
                <a:solidFill>
                  <a:schemeClr val="accent5"/>
                </a:solidFill>
              </a:rPr>
              <a:t>Use when you can conveniently position the device at the exact location to be measured</a:t>
            </a:r>
          </a:p>
          <a:p>
            <a:pPr marL="774954" lvl="2" indent="-192024">
              <a:spcBef>
                <a:spcPts val="800"/>
              </a:spcBef>
              <a:buClr>
                <a:schemeClr val="accent3"/>
              </a:buClr>
              <a:buFont typeface="Arial" charset="0"/>
              <a:buChar char="•"/>
            </a:pPr>
            <a:r>
              <a:rPr lang="en-US" sz="1200" dirty="0">
                <a:solidFill>
                  <a:schemeClr val="accent5"/>
                </a:solidFill>
              </a:rPr>
              <a:t>Avoid laser and compass error by taking device GPS reading </a:t>
            </a:r>
          </a:p>
          <a:p>
            <a:pPr marL="182880" indent="0">
              <a:spcBef>
                <a:spcPts val="800"/>
              </a:spcBef>
              <a:buClr>
                <a:schemeClr val="accent3"/>
              </a:buClr>
              <a:buNone/>
            </a:pPr>
            <a:endParaRPr lang="en-US" sz="1600" dirty="0">
              <a:solidFill>
                <a:schemeClr val="accent5"/>
              </a:solidFill>
            </a:endParaRPr>
          </a:p>
          <a:p>
            <a:pPr marL="182880" indent="0">
              <a:spcBef>
                <a:spcPts val="800"/>
              </a:spcBef>
              <a:buClr>
                <a:schemeClr val="accent3"/>
              </a:buClr>
              <a:buNone/>
            </a:pPr>
            <a:r>
              <a:rPr lang="en-US" sz="1400" dirty="0">
                <a:solidFill>
                  <a:schemeClr val="accent5"/>
                </a:solidFill>
              </a:rPr>
              <a:t>Target Position:</a:t>
            </a:r>
          </a:p>
          <a:p>
            <a:pPr marL="774954" lvl="2" indent="-192024">
              <a:spcBef>
                <a:spcPts val="800"/>
              </a:spcBef>
              <a:buClr>
                <a:schemeClr val="accent3"/>
              </a:buClr>
              <a:buFont typeface="Arial" charset="0"/>
              <a:buChar char="•"/>
            </a:pPr>
            <a:r>
              <a:rPr lang="en-US" sz="1200" dirty="0">
                <a:solidFill>
                  <a:schemeClr val="accent5"/>
                </a:solidFill>
              </a:rPr>
              <a:t>Use when the location is </a:t>
            </a:r>
            <a:r>
              <a:rPr lang="en-US" sz="1200" i="1" dirty="0">
                <a:solidFill>
                  <a:schemeClr val="accent1"/>
                </a:solidFill>
              </a:rPr>
              <a:t>not easily accessible</a:t>
            </a:r>
            <a:r>
              <a:rPr lang="en-US" sz="1200" dirty="0">
                <a:solidFill>
                  <a:schemeClr val="accent5"/>
                </a:solidFill>
              </a:rPr>
              <a:t>, such as behind a fence, across a creek, etc.</a:t>
            </a:r>
          </a:p>
          <a:p>
            <a:pPr marL="774954" lvl="2" indent="-192024">
              <a:spcBef>
                <a:spcPts val="800"/>
              </a:spcBef>
              <a:buClr>
                <a:schemeClr val="accent3"/>
              </a:buClr>
              <a:buFont typeface="Arial" charset="0"/>
              <a:buChar char="•"/>
            </a:pPr>
            <a:r>
              <a:rPr lang="en-US" sz="1200" dirty="0">
                <a:solidFill>
                  <a:schemeClr val="accent5"/>
                </a:solidFill>
              </a:rPr>
              <a:t>Target position is calculated using GPS coordinate, laser distance reading, and compass reading. It is </a:t>
            </a:r>
            <a:r>
              <a:rPr lang="en-US" sz="1200" i="1" u="sng" dirty="0">
                <a:solidFill>
                  <a:schemeClr val="accent1"/>
                </a:solidFill>
              </a:rPr>
              <a:t>less accurate</a:t>
            </a:r>
            <a:r>
              <a:rPr lang="en-US" sz="1200" i="1" dirty="0">
                <a:solidFill>
                  <a:schemeClr val="accent1"/>
                </a:solidFill>
              </a:rPr>
              <a:t> </a:t>
            </a:r>
            <a:r>
              <a:rPr lang="en-US" sz="1200" dirty="0">
                <a:solidFill>
                  <a:schemeClr val="accent5"/>
                </a:solidFill>
              </a:rPr>
              <a:t>than Local Point</a:t>
            </a:r>
          </a:p>
        </p:txBody>
      </p:sp>
      <p:pic>
        <p:nvPicPr>
          <p:cNvPr id="5" name="Picture 4">
            <a:extLst>
              <a:ext uri="{FF2B5EF4-FFF2-40B4-BE49-F238E27FC236}">
                <a16:creationId xmlns:a16="http://schemas.microsoft.com/office/drawing/2014/main" id="{90EDF6C7-6345-4911-9843-6BC291800499}"/>
              </a:ext>
            </a:extLst>
          </p:cNvPr>
          <p:cNvPicPr>
            <a:picLocks noChangeAspect="1"/>
          </p:cNvPicPr>
          <p:nvPr/>
        </p:nvPicPr>
        <p:blipFill rotWithShape="1">
          <a:blip r:embed="rId2"/>
          <a:srcRect l="21296" t="7449" r="5627" b="10257"/>
          <a:stretch/>
        </p:blipFill>
        <p:spPr>
          <a:xfrm>
            <a:off x="5371126" y="1474050"/>
            <a:ext cx="3281596" cy="2045637"/>
          </a:xfrm>
          <a:prstGeom prst="rect">
            <a:avLst/>
          </a:prstGeom>
          <a:solidFill>
            <a:schemeClr val="tx1">
              <a:lumMod val="20000"/>
              <a:lumOff val="80000"/>
            </a:schemeClr>
          </a:solidFill>
          <a:ln w="12700" cap="flat" cmpd="sng">
            <a:noFill/>
            <a:prstDash val="solid"/>
            <a:round/>
          </a:ln>
          <a:effectLst>
            <a:outerShdw blurRad="38100" dist="12700" dir="2700000" algn="tl" rotWithShape="0">
              <a:srgbClr val="000000">
                <a:alpha val="69804"/>
              </a:srgbClr>
            </a:outerShdw>
          </a:effectLst>
        </p:spPr>
      </p:pic>
      <p:sp>
        <p:nvSpPr>
          <p:cNvPr id="10" name="Title 9"/>
          <p:cNvSpPr>
            <a:spLocks noGrp="1"/>
          </p:cNvSpPr>
          <p:nvPr>
            <p:ph type="title"/>
          </p:nvPr>
        </p:nvSpPr>
        <p:spPr>
          <a:xfrm>
            <a:off x="421732" y="745427"/>
            <a:ext cx="4238322" cy="795433"/>
          </a:xfrm>
        </p:spPr>
        <p:txBody>
          <a:bodyPr/>
          <a:lstStyle/>
          <a:p>
            <a:r>
              <a:rPr lang="en-US" dirty="0"/>
              <a:t>Location Tool</a:t>
            </a:r>
            <a:br>
              <a:rPr lang="en-US" dirty="0"/>
            </a:br>
            <a:r>
              <a:rPr lang="en-US" sz="1800" dirty="0">
                <a:solidFill>
                  <a:schemeClr val="accent5"/>
                </a:solidFill>
              </a:rPr>
              <a:t>(When to Use)</a:t>
            </a:r>
          </a:p>
        </p:txBody>
      </p:sp>
    </p:spTree>
    <p:extLst>
      <p:ext uri="{BB962C8B-B14F-4D97-AF65-F5344CB8AC3E}">
        <p14:creationId xmlns:p14="http://schemas.microsoft.com/office/powerpoint/2010/main" val="374162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ACE8654-7E07-44B6-81C4-57B48C0AFC91}"/>
              </a:ext>
            </a:extLst>
          </p:cNvPr>
          <p:cNvSpPr>
            <a:spLocks noGrp="1"/>
          </p:cNvSpPr>
          <p:nvPr>
            <p:ph type="body" sz="quarter" idx="10"/>
          </p:nvPr>
        </p:nvSpPr>
        <p:spPr>
          <a:xfrm>
            <a:off x="424235" y="1665889"/>
            <a:ext cx="2519808" cy="3219276"/>
          </a:xfrm>
        </p:spPr>
        <p:txBody>
          <a:bodyPr/>
          <a:lstStyle/>
          <a:p>
            <a:pPr marL="374904" indent="-192024">
              <a:spcBef>
                <a:spcPts val="1000"/>
              </a:spcBef>
              <a:buClr>
                <a:schemeClr val="accent3"/>
              </a:buClr>
              <a:buFont typeface="Arial" charset="0"/>
              <a:buChar char="•"/>
            </a:pPr>
            <a:r>
              <a:rPr lang="en-US" sz="1400" dirty="0">
                <a:solidFill>
                  <a:schemeClr val="accent5"/>
                </a:solidFill>
              </a:rPr>
              <a:t>Calibrated Photo</a:t>
            </a:r>
          </a:p>
          <a:p>
            <a:pPr marL="374904" indent="-192024">
              <a:spcBef>
                <a:spcPts val="1000"/>
              </a:spcBef>
              <a:buClr>
                <a:schemeClr val="accent3"/>
              </a:buClr>
              <a:buFont typeface="Arial" charset="0"/>
              <a:buChar char="•"/>
            </a:pPr>
            <a:r>
              <a:rPr lang="en-US" sz="1400" dirty="0">
                <a:solidFill>
                  <a:schemeClr val="accent5"/>
                </a:solidFill>
              </a:rPr>
              <a:t>Measure Heights of Attachment in the Office</a:t>
            </a:r>
          </a:p>
          <a:p>
            <a:pPr marL="374904" indent="-192024">
              <a:spcBef>
                <a:spcPts val="1000"/>
              </a:spcBef>
              <a:buClr>
                <a:schemeClr val="accent3"/>
              </a:buClr>
              <a:buFont typeface="Arial" charset="0"/>
              <a:buChar char="•"/>
            </a:pPr>
            <a:r>
              <a:rPr lang="en-US" sz="1400" dirty="0">
                <a:solidFill>
                  <a:schemeClr val="accent5"/>
                </a:solidFill>
              </a:rPr>
              <a:t>Edit/Add Missing Data</a:t>
            </a:r>
          </a:p>
          <a:p>
            <a:pPr marL="374904" indent="-192024">
              <a:spcBef>
                <a:spcPts val="1000"/>
              </a:spcBef>
              <a:buClr>
                <a:schemeClr val="accent3"/>
              </a:buClr>
              <a:buFont typeface="Arial" charset="0"/>
              <a:buChar char="•"/>
            </a:pPr>
            <a:r>
              <a:rPr lang="en-US" sz="1400" dirty="0">
                <a:solidFill>
                  <a:schemeClr val="accent5"/>
                </a:solidFill>
              </a:rPr>
              <a:t>Target the </a:t>
            </a:r>
            <a:r>
              <a:rPr lang="en-US" sz="1400" i="1" dirty="0">
                <a:solidFill>
                  <a:schemeClr val="accent1"/>
                </a:solidFill>
              </a:rPr>
              <a:t>Laser</a:t>
            </a:r>
            <a:r>
              <a:rPr lang="en-US" sz="1400" dirty="0">
                <a:solidFill>
                  <a:schemeClr val="accent1"/>
                </a:solidFill>
              </a:rPr>
              <a:t> </a:t>
            </a:r>
            <a:r>
              <a:rPr lang="en-US" sz="1400" dirty="0">
                <a:solidFill>
                  <a:schemeClr val="accent5"/>
                </a:solidFill>
              </a:rPr>
              <a:t>on the Pole</a:t>
            </a:r>
          </a:p>
          <a:p>
            <a:pPr marL="374904" indent="-192024">
              <a:spcBef>
                <a:spcPts val="1000"/>
              </a:spcBef>
              <a:buClr>
                <a:schemeClr val="accent3"/>
              </a:buClr>
              <a:buFont typeface="Arial" charset="0"/>
              <a:buChar char="•"/>
            </a:pPr>
            <a:r>
              <a:rPr lang="en-US" sz="1400" i="1" dirty="0">
                <a:solidFill>
                  <a:schemeClr val="accent1"/>
                </a:solidFill>
              </a:rPr>
              <a:t>Line up Vertically </a:t>
            </a:r>
            <a:r>
              <a:rPr lang="en-US" sz="1400" dirty="0">
                <a:solidFill>
                  <a:schemeClr val="accent5"/>
                </a:solidFill>
              </a:rPr>
              <a:t>with the Tip of the Pole</a:t>
            </a:r>
          </a:p>
          <a:p>
            <a:pPr marL="374904" indent="-192024">
              <a:spcBef>
                <a:spcPts val="1000"/>
              </a:spcBef>
              <a:buClr>
                <a:schemeClr val="accent3"/>
              </a:buClr>
              <a:buFont typeface="Arial" charset="0"/>
              <a:buChar char="•"/>
            </a:pPr>
            <a:r>
              <a:rPr lang="en-US" sz="1400" dirty="0">
                <a:solidFill>
                  <a:schemeClr val="accent5"/>
                </a:solidFill>
              </a:rPr>
              <a:t>Attachment Points are on the “</a:t>
            </a:r>
            <a:r>
              <a:rPr lang="en-US" sz="1400" i="1" dirty="0">
                <a:solidFill>
                  <a:schemeClr val="accent1"/>
                </a:solidFill>
              </a:rPr>
              <a:t>Face of the Pole</a:t>
            </a:r>
            <a:r>
              <a:rPr lang="en-US" sz="1400" dirty="0">
                <a:solidFill>
                  <a:schemeClr val="accent5"/>
                </a:solidFill>
              </a:rPr>
              <a:t>”</a:t>
            </a:r>
          </a:p>
        </p:txBody>
      </p:sp>
      <p:grpSp>
        <p:nvGrpSpPr>
          <p:cNvPr id="5" name="Group 4">
            <a:extLst>
              <a:ext uri="{FF2B5EF4-FFF2-40B4-BE49-F238E27FC236}">
                <a16:creationId xmlns:a16="http://schemas.microsoft.com/office/drawing/2014/main" id="{F5659ABD-4C9E-45E5-B53E-7A66421C75AA}"/>
              </a:ext>
            </a:extLst>
          </p:cNvPr>
          <p:cNvGrpSpPr/>
          <p:nvPr/>
        </p:nvGrpSpPr>
        <p:grpSpPr>
          <a:xfrm>
            <a:off x="7648677" y="2726702"/>
            <a:ext cx="1316988" cy="1287476"/>
            <a:chOff x="6114048" y="3496943"/>
            <a:chExt cx="2201616" cy="2326973"/>
          </a:xfrm>
        </p:grpSpPr>
        <p:sp>
          <p:nvSpPr>
            <p:cNvPr id="6" name="TextBox 5">
              <a:extLst>
                <a:ext uri="{FF2B5EF4-FFF2-40B4-BE49-F238E27FC236}">
                  <a16:creationId xmlns:a16="http://schemas.microsoft.com/office/drawing/2014/main" id="{E788D354-379C-455E-876A-F059995D05BC}"/>
                </a:ext>
              </a:extLst>
            </p:cNvPr>
            <p:cNvSpPr txBox="1"/>
            <p:nvPr/>
          </p:nvSpPr>
          <p:spPr>
            <a:xfrm>
              <a:off x="6504942" y="3496943"/>
              <a:ext cx="1450771" cy="293094"/>
            </a:xfrm>
            <a:prstGeom prst="rect">
              <a:avLst/>
            </a:prstGeom>
            <a:noFill/>
          </p:spPr>
          <p:txBody>
            <a:bodyPr wrap="square" lIns="0" tIns="0" rIns="0" bIns="0" rtlCol="0">
              <a:spAutoFit/>
            </a:bodyPr>
            <a:lstStyle/>
            <a:p>
              <a:pPr algn="ctr"/>
              <a:r>
                <a:rPr lang="en-US" sz="1100" b="1" dirty="0">
                  <a:solidFill>
                    <a:schemeClr val="accent1"/>
                  </a:solidFill>
                  <a:latin typeface="Arial" panose="020B0604020202020204" pitchFamily="34" charset="0"/>
                  <a:cs typeface="Arial" panose="020B0604020202020204" pitchFamily="34" charset="0"/>
                </a:rPr>
                <a:t>IKEphoto</a:t>
              </a:r>
            </a:p>
          </p:txBody>
        </p:sp>
        <p:sp>
          <p:nvSpPr>
            <p:cNvPr id="7" name="Rounded Rectangle 24">
              <a:extLst>
                <a:ext uri="{FF2B5EF4-FFF2-40B4-BE49-F238E27FC236}">
                  <a16:creationId xmlns:a16="http://schemas.microsoft.com/office/drawing/2014/main" id="{23CC2718-1734-41BD-B350-89C4D91982AC}"/>
                </a:ext>
              </a:extLst>
            </p:cNvPr>
            <p:cNvSpPr/>
            <p:nvPr/>
          </p:nvSpPr>
          <p:spPr>
            <a:xfrm>
              <a:off x="6114048" y="4036848"/>
              <a:ext cx="2201616" cy="1787068"/>
            </a:xfrm>
            <a:prstGeom prst="roundRect">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13" dirty="0"/>
            </a:p>
          </p:txBody>
        </p:sp>
        <p:pic>
          <p:nvPicPr>
            <p:cNvPr id="8" name="Picture 7" descr="PLS Diagram.png">
              <a:extLst>
                <a:ext uri="{FF2B5EF4-FFF2-40B4-BE49-F238E27FC236}">
                  <a16:creationId xmlns:a16="http://schemas.microsoft.com/office/drawing/2014/main" id="{ACC9C735-6A5F-4D90-A8AA-BA563AC2FE27}"/>
                </a:ext>
              </a:extLst>
            </p:cNvPr>
            <p:cNvPicPr>
              <a:picLocks noChangeAspect="1"/>
            </p:cNvPicPr>
            <p:nvPr/>
          </p:nvPicPr>
          <p:blipFill>
            <a:blip r:embed="rId2" cstate="print"/>
            <a:srcRect t="9375"/>
            <a:stretch>
              <a:fillRect/>
            </a:stretch>
          </p:blipFill>
          <p:spPr>
            <a:xfrm>
              <a:off x="6253007" y="4218205"/>
              <a:ext cx="1978575" cy="1510608"/>
            </a:xfrm>
            <a:prstGeom prst="rect">
              <a:avLst/>
            </a:prstGeom>
          </p:spPr>
        </p:pic>
      </p:grpSp>
      <p:pic>
        <p:nvPicPr>
          <p:cNvPr id="13" name="Picture 12">
            <a:extLst>
              <a:ext uri="{FF2B5EF4-FFF2-40B4-BE49-F238E27FC236}">
                <a16:creationId xmlns:a16="http://schemas.microsoft.com/office/drawing/2014/main" id="{8E8A18E4-58A2-46D3-90EB-B058F9499F54}"/>
              </a:ext>
            </a:extLst>
          </p:cNvPr>
          <p:cNvPicPr>
            <a:picLocks noChangeAspect="1"/>
          </p:cNvPicPr>
          <p:nvPr/>
        </p:nvPicPr>
        <p:blipFill rotWithShape="1">
          <a:blip r:embed="rId3"/>
          <a:srcRect r="1879"/>
          <a:stretch/>
        </p:blipFill>
        <p:spPr>
          <a:xfrm>
            <a:off x="7661517" y="1665888"/>
            <a:ext cx="1304148" cy="664561"/>
          </a:xfrm>
          <a:prstGeom prst="rect">
            <a:avLst/>
          </a:prstGeom>
          <a:solidFill>
            <a:schemeClr val="tx1">
              <a:lumMod val="20000"/>
              <a:lumOff val="80000"/>
            </a:schemeClr>
          </a:solidFill>
          <a:ln w="12700" cap="flat" cmpd="sng">
            <a:noFill/>
            <a:prstDash val="solid"/>
            <a:round/>
          </a:ln>
          <a:effectLst>
            <a:outerShdw blurRad="38100" dist="12700" dir="2700000" algn="tl" rotWithShape="0">
              <a:srgbClr val="000000">
                <a:alpha val="69804"/>
              </a:srgbClr>
            </a:outerShdw>
          </a:effectLst>
        </p:spPr>
      </p:pic>
      <p:pic>
        <p:nvPicPr>
          <p:cNvPr id="10" name="Picture 9">
            <a:extLst>
              <a:ext uri="{FF2B5EF4-FFF2-40B4-BE49-F238E27FC236}">
                <a16:creationId xmlns:a16="http://schemas.microsoft.com/office/drawing/2014/main" id="{36DF1976-2716-4009-8856-B1C7A0738A56}"/>
              </a:ext>
            </a:extLst>
          </p:cNvPr>
          <p:cNvPicPr>
            <a:picLocks noChangeAspect="1"/>
          </p:cNvPicPr>
          <p:nvPr/>
        </p:nvPicPr>
        <p:blipFill>
          <a:blip r:embed="rId4"/>
          <a:stretch>
            <a:fillRect/>
          </a:stretch>
        </p:blipFill>
        <p:spPr>
          <a:xfrm>
            <a:off x="5372380" y="1449547"/>
            <a:ext cx="2045046" cy="2726488"/>
          </a:xfrm>
          <a:prstGeom prst="rect">
            <a:avLst/>
          </a:prstGeom>
          <a:solidFill>
            <a:schemeClr val="tx1">
              <a:lumMod val="20000"/>
              <a:lumOff val="80000"/>
            </a:schemeClr>
          </a:solidFill>
          <a:ln w="12700" cap="flat" cmpd="sng">
            <a:noFill/>
            <a:prstDash val="solid"/>
            <a:round/>
          </a:ln>
          <a:effectLst>
            <a:outerShdw blurRad="38100" dist="12700" dir="2700000" algn="tl" rotWithShape="0">
              <a:srgbClr val="000000">
                <a:alpha val="69804"/>
              </a:srgbClr>
            </a:outerShdw>
          </a:effectLst>
        </p:spPr>
      </p:pic>
      <p:pic>
        <p:nvPicPr>
          <p:cNvPr id="14" name="Picture 2" descr="https://office.ikegps.com/0.39.8/images/p2p-dot.png">
            <a:extLst>
              <a:ext uri="{FF2B5EF4-FFF2-40B4-BE49-F238E27FC236}">
                <a16:creationId xmlns:a16="http://schemas.microsoft.com/office/drawing/2014/main" id="{D7BB6EA9-551B-4EB8-86B8-4C1634BF9B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7950" y="2605735"/>
            <a:ext cx="479080" cy="487870"/>
          </a:xfrm>
          <a:prstGeom prst="rect">
            <a:avLst/>
          </a:prstGeom>
          <a:noFill/>
          <a:ln>
            <a:noFill/>
          </a:ln>
          <a:extLst/>
        </p:spPr>
      </p:pic>
      <p:sp>
        <p:nvSpPr>
          <p:cNvPr id="9" name="Title 8"/>
          <p:cNvSpPr>
            <a:spLocks noGrp="1"/>
          </p:cNvSpPr>
          <p:nvPr>
            <p:ph type="title"/>
          </p:nvPr>
        </p:nvSpPr>
        <p:spPr>
          <a:xfrm>
            <a:off x="421731" y="745428"/>
            <a:ext cx="8296451" cy="717612"/>
          </a:xfrm>
        </p:spPr>
        <p:txBody>
          <a:bodyPr/>
          <a:lstStyle/>
          <a:p>
            <a:r>
              <a:rPr lang="en-US" dirty="0" err="1"/>
              <a:t>IKEphoto</a:t>
            </a:r>
            <a:br>
              <a:rPr lang="en-US" dirty="0"/>
            </a:br>
            <a:r>
              <a:rPr lang="en-US" sz="1800" dirty="0">
                <a:solidFill>
                  <a:schemeClr val="accent5"/>
                </a:solidFill>
              </a:rPr>
              <a:t>(Photo Measure)</a:t>
            </a:r>
          </a:p>
        </p:txBody>
      </p:sp>
      <p:grpSp>
        <p:nvGrpSpPr>
          <p:cNvPr id="3" name="Group 2"/>
          <p:cNvGrpSpPr/>
          <p:nvPr/>
        </p:nvGrpSpPr>
        <p:grpSpPr>
          <a:xfrm>
            <a:off x="3183248" y="979877"/>
            <a:ext cx="1990636" cy="3697608"/>
            <a:chOff x="3183248" y="979877"/>
            <a:chExt cx="1905798" cy="3540021"/>
          </a:xfrm>
        </p:grpSpPr>
        <p:grpSp>
          <p:nvGrpSpPr>
            <p:cNvPr id="16" name="Group 15"/>
            <p:cNvGrpSpPr/>
            <p:nvPr/>
          </p:nvGrpSpPr>
          <p:grpSpPr>
            <a:xfrm>
              <a:off x="3183248" y="979877"/>
              <a:ext cx="1905798" cy="3540021"/>
              <a:chOff x="6653028" y="24995"/>
              <a:chExt cx="2195080" cy="4077364"/>
            </a:xfrm>
          </p:grpSpPr>
          <p:sp>
            <p:nvSpPr>
              <p:cNvPr id="18" name="Rectangle 17"/>
              <p:cNvSpPr/>
              <p:nvPr/>
            </p:nvSpPr>
            <p:spPr>
              <a:xfrm>
                <a:off x="6740896" y="712682"/>
                <a:ext cx="2019344" cy="3267594"/>
              </a:xfrm>
              <a:prstGeom prst="rect">
                <a:avLst/>
              </a:prstGeom>
              <a:solidFill>
                <a:srgbClr val="2129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3028" y="24995"/>
                <a:ext cx="2195080" cy="4077364"/>
              </a:xfrm>
              <a:prstGeom prst="rect">
                <a:avLst/>
              </a:prstGeom>
            </p:spPr>
          </p:pic>
        </p:grpSp>
        <p:pic>
          <p:nvPicPr>
            <p:cNvPr id="28" name="Picture 27">
              <a:extLst>
                <a:ext uri="{FF2B5EF4-FFF2-40B4-BE49-F238E27FC236}">
                  <a16:creationId xmlns:a16="http://schemas.microsoft.com/office/drawing/2014/main" id="{0836ED76-7D14-48A9-916A-9C914AD2933C}"/>
                </a:ext>
              </a:extLst>
            </p:cNvPr>
            <p:cNvPicPr>
              <a:picLocks noChangeAspect="1"/>
            </p:cNvPicPr>
            <p:nvPr/>
          </p:nvPicPr>
          <p:blipFill>
            <a:blip r:embed="rId7"/>
            <a:stretch>
              <a:fillRect/>
            </a:stretch>
          </p:blipFill>
          <p:spPr>
            <a:xfrm>
              <a:off x="3378119" y="1646989"/>
              <a:ext cx="1510683" cy="2683452"/>
            </a:xfrm>
            <a:prstGeom prst="rect">
              <a:avLst/>
            </a:prstGeom>
            <a:noFill/>
            <a:ln>
              <a:noFill/>
            </a:ln>
          </p:spPr>
        </p:pic>
      </p:grpSp>
    </p:spTree>
    <p:extLst>
      <p:ext uri="{BB962C8B-B14F-4D97-AF65-F5344CB8AC3E}">
        <p14:creationId xmlns:p14="http://schemas.microsoft.com/office/powerpoint/2010/main" val="207091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par>
                          <p:cTn id="23" fill="hold">
                            <p:stCondLst>
                              <p:cond delay="1000"/>
                            </p:stCondLst>
                            <p:childTnLst>
                              <p:par>
                                <p:cTn id="24" presetID="53" presetClass="entr" presetSubtype="16" fill="hold" nodeType="afterEffect">
                                  <p:stCondLst>
                                    <p:cond delay="30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par>
                          <p:cTn id="29" fill="hold">
                            <p:stCondLst>
                              <p:cond delay="1800"/>
                            </p:stCondLst>
                            <p:childTnLst>
                              <p:par>
                                <p:cTn id="30" presetID="53" presetClass="entr" presetSubtype="16" fill="hold" nodeType="afterEffect">
                                  <p:stCondLst>
                                    <p:cond delay="30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94F4587E-FAE6-4F4E-B5E2-BA02D663CFBD}" type="slidenum">
              <a:rPr lang="en-US" smtClean="0"/>
              <a:pPr/>
              <a:t>3</a:t>
            </a:fld>
            <a:endParaRPr lang="en-US" dirty="0"/>
          </a:p>
        </p:txBody>
      </p:sp>
      <p:sp>
        <p:nvSpPr>
          <p:cNvPr id="3" name="Title 2"/>
          <p:cNvSpPr>
            <a:spLocks noGrp="1"/>
          </p:cNvSpPr>
          <p:nvPr>
            <p:ph type="title"/>
          </p:nvPr>
        </p:nvSpPr>
        <p:spPr/>
        <p:txBody>
          <a:bodyPr anchor="ctr" anchorCtr="0"/>
          <a:lstStyle/>
          <a:p>
            <a:r>
              <a:rPr lang="en-US" sz="2800" dirty="0"/>
              <a:t>Introduction</a:t>
            </a:r>
          </a:p>
        </p:txBody>
      </p:sp>
      <p:sp>
        <p:nvSpPr>
          <p:cNvPr id="5" name="Text Placeholder 3"/>
          <p:cNvSpPr>
            <a:spLocks noGrp="1"/>
          </p:cNvSpPr>
          <p:nvPr>
            <p:ph type="body" sz="quarter" idx="10"/>
          </p:nvPr>
        </p:nvSpPr>
        <p:spPr>
          <a:xfrm>
            <a:off x="1394507" y="1085294"/>
            <a:ext cx="6237721" cy="2029754"/>
          </a:xfrm>
        </p:spPr>
        <p:txBody>
          <a:bodyPr anchor="ctr"/>
          <a:lstStyle/>
          <a:p>
            <a:pPr marL="0" indent="0" algn="ctr">
              <a:buNone/>
            </a:pPr>
            <a:r>
              <a:rPr lang="en-US" sz="2400" b="1" dirty="0">
                <a:solidFill>
                  <a:schemeClr val="accent1"/>
                </a:solidFill>
              </a:rPr>
              <a:t>Matthew </a:t>
            </a:r>
            <a:r>
              <a:rPr lang="en-US" sz="2400" b="1" dirty="0" err="1">
                <a:solidFill>
                  <a:schemeClr val="accent1"/>
                </a:solidFill>
              </a:rPr>
              <a:t>Worster</a:t>
            </a:r>
            <a:endParaRPr lang="en-US" sz="2400" b="1" dirty="0">
              <a:solidFill>
                <a:schemeClr val="accent1"/>
              </a:solidFill>
            </a:endParaRPr>
          </a:p>
          <a:p>
            <a:pPr marL="0" indent="0" algn="ctr">
              <a:spcBef>
                <a:spcPts val="0"/>
              </a:spcBef>
              <a:buNone/>
            </a:pPr>
            <a:r>
              <a:rPr lang="en-US" dirty="0">
                <a:solidFill>
                  <a:schemeClr val="accent5"/>
                </a:solidFill>
              </a:rPr>
              <a:t>Solutions Deployment Manager</a:t>
            </a:r>
          </a:p>
          <a:p>
            <a:pPr marL="0" indent="0" algn="ctr">
              <a:spcBef>
                <a:spcPts val="1000"/>
              </a:spcBef>
              <a:buNone/>
            </a:pPr>
            <a:r>
              <a:rPr lang="en-US" sz="1400" dirty="0">
                <a:hlinkClick r:id="rId2"/>
              </a:rPr>
              <a:t>matthew.worster@ikegps.com</a:t>
            </a:r>
            <a:endParaRPr lang="en-US" sz="1400" dirty="0"/>
          </a:p>
          <a:p>
            <a:pPr marL="0" indent="0" algn="ctr">
              <a:spcBef>
                <a:spcPts val="500"/>
              </a:spcBef>
              <a:buNone/>
            </a:pPr>
            <a:r>
              <a:rPr lang="en-US" sz="1400" dirty="0">
                <a:solidFill>
                  <a:schemeClr val="accent5"/>
                </a:solidFill>
              </a:rPr>
              <a:t>720.323.2273</a:t>
            </a:r>
          </a:p>
          <a:p>
            <a:pPr marL="57150" indent="0" algn="ctr">
              <a:buNone/>
            </a:pPr>
            <a:endParaRPr lang="en-US" dirty="0"/>
          </a:p>
        </p:txBody>
      </p:sp>
      <p:sp>
        <p:nvSpPr>
          <p:cNvPr id="6" name="TextBox 5">
            <a:extLst>
              <a:ext uri="{FF2B5EF4-FFF2-40B4-BE49-F238E27FC236}">
                <a16:creationId xmlns:a16="http://schemas.microsoft.com/office/drawing/2014/main" id="{59EA4935-9DDA-41A0-AF41-6651FAF82D25}"/>
              </a:ext>
            </a:extLst>
          </p:cNvPr>
          <p:cNvSpPr txBox="1"/>
          <p:nvPr/>
        </p:nvSpPr>
        <p:spPr>
          <a:xfrm>
            <a:off x="1675210" y="3164322"/>
            <a:ext cx="5676314" cy="1508105"/>
          </a:xfrm>
          <a:prstGeom prst="rect">
            <a:avLst/>
          </a:prstGeom>
          <a:noFill/>
        </p:spPr>
        <p:txBody>
          <a:bodyPr wrap="square" rtlCol="0">
            <a:spAutoFit/>
          </a:bodyPr>
          <a:lstStyle/>
          <a:p>
            <a:pPr algn="ctr"/>
            <a:r>
              <a:rPr lang="en-US" sz="2400" b="1" dirty="0">
                <a:solidFill>
                  <a:schemeClr val="accent1"/>
                </a:solidFill>
              </a:rPr>
              <a:t>Jarrod Phillips</a:t>
            </a:r>
          </a:p>
          <a:p>
            <a:pPr algn="ctr"/>
            <a:r>
              <a:rPr lang="en-US" dirty="0"/>
              <a:t>Support Engineer</a:t>
            </a:r>
          </a:p>
          <a:p>
            <a:pPr algn="ctr"/>
            <a:endParaRPr lang="en-US" dirty="0"/>
          </a:p>
          <a:p>
            <a:pPr algn="ctr"/>
            <a:r>
              <a:rPr lang="en-US" sz="1400" dirty="0">
                <a:hlinkClick r:id="rId3"/>
              </a:rPr>
              <a:t>Jarrod.Phillips@ikegps.com</a:t>
            </a:r>
            <a:endParaRPr lang="en-US" sz="1400" dirty="0"/>
          </a:p>
          <a:p>
            <a:pPr algn="ctr"/>
            <a:r>
              <a:rPr lang="en-US" dirty="0"/>
              <a:t>406.274.4982</a:t>
            </a:r>
          </a:p>
        </p:txBody>
      </p:sp>
    </p:spTree>
    <p:extLst>
      <p:ext uri="{BB962C8B-B14F-4D97-AF65-F5344CB8AC3E}">
        <p14:creationId xmlns:p14="http://schemas.microsoft.com/office/powerpoint/2010/main" val="19679147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68667" y="641947"/>
            <a:ext cx="2011680" cy="3736699"/>
            <a:chOff x="6668667" y="641947"/>
            <a:chExt cx="2011680" cy="3736699"/>
          </a:xfrm>
        </p:grpSpPr>
        <p:grpSp>
          <p:nvGrpSpPr>
            <p:cNvPr id="24" name="Group 23"/>
            <p:cNvGrpSpPr/>
            <p:nvPr/>
          </p:nvGrpSpPr>
          <p:grpSpPr>
            <a:xfrm>
              <a:off x="6668667" y="641947"/>
              <a:ext cx="2011680" cy="3736699"/>
              <a:chOff x="6653028" y="24995"/>
              <a:chExt cx="2195080" cy="4077364"/>
            </a:xfrm>
          </p:grpSpPr>
          <p:sp>
            <p:nvSpPr>
              <p:cNvPr id="26" name="Rectangle 25"/>
              <p:cNvSpPr/>
              <p:nvPr/>
            </p:nvSpPr>
            <p:spPr>
              <a:xfrm>
                <a:off x="6740896" y="712682"/>
                <a:ext cx="2019344" cy="3267595"/>
              </a:xfrm>
              <a:prstGeom prst="rect">
                <a:avLst/>
              </a:prstGeom>
              <a:solidFill>
                <a:srgbClr val="2129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3028" y="24995"/>
                <a:ext cx="2195080" cy="4077364"/>
              </a:xfrm>
              <a:prstGeom prst="rect">
                <a:avLst/>
              </a:prstGeom>
            </p:spPr>
          </p:pic>
        </p:grpSp>
        <p:pic>
          <p:nvPicPr>
            <p:cNvPr id="11" name="Picture 10">
              <a:extLst>
                <a:ext uri="{FF2B5EF4-FFF2-40B4-BE49-F238E27FC236}">
                  <a16:creationId xmlns:a16="http://schemas.microsoft.com/office/drawing/2014/main" id="{0836ED76-7D14-48A9-916A-9C914AD2933C}"/>
                </a:ext>
              </a:extLst>
            </p:cNvPr>
            <p:cNvPicPr>
              <a:picLocks noChangeAspect="1"/>
            </p:cNvPicPr>
            <p:nvPr/>
          </p:nvPicPr>
          <p:blipFill>
            <a:blip r:embed="rId3"/>
            <a:stretch>
              <a:fillRect/>
            </a:stretch>
          </p:blipFill>
          <p:spPr>
            <a:xfrm>
              <a:off x="6874365" y="1346123"/>
              <a:ext cx="1591056" cy="2826216"/>
            </a:xfrm>
            <a:prstGeom prst="rect">
              <a:avLst/>
            </a:prstGeom>
            <a:noFill/>
            <a:ln>
              <a:noFill/>
            </a:ln>
          </p:spPr>
        </p:pic>
      </p:grpSp>
      <p:grpSp>
        <p:nvGrpSpPr>
          <p:cNvPr id="3" name="Group 2"/>
          <p:cNvGrpSpPr/>
          <p:nvPr/>
        </p:nvGrpSpPr>
        <p:grpSpPr>
          <a:xfrm>
            <a:off x="4145411" y="641947"/>
            <a:ext cx="1828800" cy="3396998"/>
            <a:chOff x="4145411" y="621553"/>
            <a:chExt cx="1828800" cy="3396998"/>
          </a:xfrm>
        </p:grpSpPr>
        <p:grpSp>
          <p:nvGrpSpPr>
            <p:cNvPr id="17" name="Group 16"/>
            <p:cNvGrpSpPr/>
            <p:nvPr/>
          </p:nvGrpSpPr>
          <p:grpSpPr>
            <a:xfrm>
              <a:off x="4145411" y="621553"/>
              <a:ext cx="1828800" cy="3396998"/>
              <a:chOff x="6653028" y="24995"/>
              <a:chExt cx="2195080" cy="4077364"/>
            </a:xfrm>
          </p:grpSpPr>
          <p:sp>
            <p:nvSpPr>
              <p:cNvPr id="21" name="Rectangle 20"/>
              <p:cNvSpPr/>
              <p:nvPr/>
            </p:nvSpPr>
            <p:spPr>
              <a:xfrm>
                <a:off x="6740896" y="712682"/>
                <a:ext cx="2019344" cy="3267594"/>
              </a:xfrm>
              <a:prstGeom prst="rect">
                <a:avLst/>
              </a:prstGeom>
              <a:solidFill>
                <a:srgbClr val="2129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3028" y="24995"/>
                <a:ext cx="2195080" cy="4077364"/>
              </a:xfrm>
              <a:prstGeom prst="rect">
                <a:avLst/>
              </a:prstGeom>
            </p:spPr>
          </p:pic>
        </p:grpSp>
        <p:pic>
          <p:nvPicPr>
            <p:cNvPr id="9" name="Picture 8">
              <a:extLst>
                <a:ext uri="{FF2B5EF4-FFF2-40B4-BE49-F238E27FC236}">
                  <a16:creationId xmlns:a16="http://schemas.microsoft.com/office/drawing/2014/main" id="{B2DB4DDB-F632-45F9-B9FC-BAE52885A326}"/>
                </a:ext>
              </a:extLst>
            </p:cNvPr>
            <p:cNvPicPr>
              <a:picLocks noChangeAspect="1"/>
            </p:cNvPicPr>
            <p:nvPr/>
          </p:nvPicPr>
          <p:blipFill>
            <a:blip r:embed="rId4"/>
            <a:stretch>
              <a:fillRect/>
            </a:stretch>
          </p:blipFill>
          <p:spPr>
            <a:xfrm>
              <a:off x="4334977" y="1261713"/>
              <a:ext cx="1447080" cy="2570469"/>
            </a:xfrm>
            <a:prstGeom prst="rect">
              <a:avLst/>
            </a:prstGeom>
            <a:noFill/>
            <a:ln>
              <a:noFill/>
            </a:ln>
          </p:spPr>
        </p:pic>
      </p:grpSp>
      <p:sp>
        <p:nvSpPr>
          <p:cNvPr id="5" name="Title 4"/>
          <p:cNvSpPr>
            <a:spLocks noGrp="1"/>
          </p:cNvSpPr>
          <p:nvPr>
            <p:ph type="title"/>
          </p:nvPr>
        </p:nvSpPr>
        <p:spPr>
          <a:xfrm>
            <a:off x="421732" y="745428"/>
            <a:ext cx="3215548" cy="880172"/>
          </a:xfrm>
        </p:spPr>
        <p:txBody>
          <a:bodyPr/>
          <a:lstStyle/>
          <a:p>
            <a:r>
              <a:rPr lang="en-US" dirty="0" err="1"/>
              <a:t>IKEphoto</a:t>
            </a:r>
            <a:br>
              <a:rPr lang="en-US" dirty="0"/>
            </a:br>
            <a:r>
              <a:rPr lang="en-US" sz="1800" dirty="0">
                <a:solidFill>
                  <a:schemeClr val="accent5"/>
                </a:solidFill>
              </a:rPr>
              <a:t>(Laser)</a:t>
            </a:r>
            <a:endParaRPr lang="en-US" sz="1800" dirty="0"/>
          </a:p>
        </p:txBody>
      </p:sp>
      <p:sp>
        <p:nvSpPr>
          <p:cNvPr id="10" name="Text Placeholder 3">
            <a:extLst>
              <a:ext uri="{FF2B5EF4-FFF2-40B4-BE49-F238E27FC236}">
                <a16:creationId xmlns:a16="http://schemas.microsoft.com/office/drawing/2014/main" id="{4ACE8654-7E07-44B6-81C4-57B48C0AFC91}"/>
              </a:ext>
            </a:extLst>
          </p:cNvPr>
          <p:cNvSpPr txBox="1">
            <a:spLocks/>
          </p:cNvSpPr>
          <p:nvPr/>
        </p:nvSpPr>
        <p:spPr>
          <a:xfrm>
            <a:off x="421732" y="1664714"/>
            <a:ext cx="3215548" cy="2797738"/>
          </a:xfrm>
          <a:prstGeom prst="rect">
            <a:avLst/>
          </a:prstGeom>
        </p:spPr>
        <p:txBody>
          <a:bodyPr vert="horz"/>
          <a:lstStyle>
            <a:lvl1pPr marL="342900" indent="-342900" algn="l" defTabSz="457200" rtl="0" eaLnBrk="1" latinLnBrk="0" hangingPunct="1">
              <a:spcBef>
                <a:spcPct val="20000"/>
              </a:spcBef>
              <a:buSzPct val="100000"/>
              <a:buFontTx/>
              <a:buBlip>
                <a:blip r:embed="rId5"/>
              </a:buBlip>
              <a:defRPr sz="1800" kern="1200">
                <a:solidFill>
                  <a:schemeClr val="tx2"/>
                </a:solidFill>
                <a:latin typeface="+mn-lt"/>
                <a:ea typeface="+mn-ea"/>
                <a:cs typeface="+mn-cs"/>
              </a:defRPr>
            </a:lvl1pPr>
            <a:lvl2pPr marL="742950" indent="-285750" algn="l" defTabSz="457200" rtl="0" eaLnBrk="1" latinLnBrk="0" hangingPunct="1">
              <a:spcBef>
                <a:spcPct val="20000"/>
              </a:spcBef>
              <a:buSzPct val="100000"/>
              <a:buFontTx/>
              <a:buBlip>
                <a:blip r:embed="rId5"/>
              </a:buBlip>
              <a:defRPr sz="1600" kern="1200">
                <a:solidFill>
                  <a:schemeClr val="tx2"/>
                </a:solidFill>
                <a:latin typeface="+mn-lt"/>
                <a:ea typeface="+mn-ea"/>
                <a:cs typeface="+mn-cs"/>
              </a:defRPr>
            </a:lvl2pPr>
            <a:lvl3pPr marL="1143000" indent="-228600" algn="l" defTabSz="457200" rtl="0" eaLnBrk="1" latinLnBrk="0" hangingPunct="1">
              <a:spcBef>
                <a:spcPct val="20000"/>
              </a:spcBef>
              <a:buSzPct val="100000"/>
              <a:buFontTx/>
              <a:buBlip>
                <a:blip r:embed="rId5"/>
              </a:buBlip>
              <a:defRPr sz="1400" kern="1200">
                <a:solidFill>
                  <a:schemeClr val="tx2"/>
                </a:solidFill>
                <a:latin typeface="+mn-lt"/>
                <a:ea typeface="+mn-ea"/>
                <a:cs typeface="+mn-cs"/>
              </a:defRPr>
            </a:lvl3pPr>
            <a:lvl4pPr marL="1600200" indent="-228600" algn="l" defTabSz="457200" rtl="0" eaLnBrk="1" latinLnBrk="0" hangingPunct="1">
              <a:spcBef>
                <a:spcPct val="20000"/>
              </a:spcBef>
              <a:buSzPct val="100000"/>
              <a:buFontTx/>
              <a:buBlip>
                <a:blip r:embed="rId5"/>
              </a:buBlip>
              <a:defRPr sz="1200" kern="1200">
                <a:solidFill>
                  <a:schemeClr val="tx2"/>
                </a:solidFill>
                <a:latin typeface="+mn-lt"/>
                <a:ea typeface="+mn-ea"/>
                <a:cs typeface="+mn-cs"/>
              </a:defRPr>
            </a:lvl4pPr>
            <a:lvl5pPr marL="2057400" indent="-228600" algn="l" defTabSz="457200" rtl="0" eaLnBrk="1" latinLnBrk="0" hangingPunct="1">
              <a:spcBef>
                <a:spcPct val="20000"/>
              </a:spcBef>
              <a:buSzPct val="100000"/>
              <a:buFontTx/>
              <a:buBlip>
                <a:blip r:embed="rId5"/>
              </a:buBlip>
              <a:defRPr sz="12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74904" indent="-192024">
              <a:spcBef>
                <a:spcPts val="1000"/>
              </a:spcBef>
              <a:buClr>
                <a:schemeClr val="accent3"/>
              </a:buClr>
              <a:buFont typeface="Arial" charset="0"/>
              <a:buChar char="•"/>
            </a:pPr>
            <a:r>
              <a:rPr lang="en-US" sz="1400" dirty="0">
                <a:solidFill>
                  <a:schemeClr val="accent5"/>
                </a:solidFill>
              </a:rPr>
              <a:t>The laser needs to be </a:t>
            </a:r>
            <a:r>
              <a:rPr lang="en-US" sz="1400" i="1" dirty="0">
                <a:solidFill>
                  <a:schemeClr val="accent1"/>
                </a:solidFill>
              </a:rPr>
              <a:t>centered on the pole </a:t>
            </a:r>
            <a:r>
              <a:rPr lang="en-US" sz="1400" dirty="0">
                <a:solidFill>
                  <a:schemeClr val="accent5"/>
                </a:solidFill>
              </a:rPr>
              <a:t>itself</a:t>
            </a:r>
          </a:p>
          <a:p>
            <a:pPr marL="374904" indent="-192024">
              <a:spcBef>
                <a:spcPts val="1000"/>
              </a:spcBef>
              <a:buClr>
                <a:schemeClr val="accent3"/>
              </a:buClr>
              <a:buFont typeface="Arial" charset="0"/>
              <a:buChar char="•"/>
            </a:pPr>
            <a:r>
              <a:rPr lang="en-US" sz="1400" dirty="0">
                <a:solidFill>
                  <a:schemeClr val="accent5"/>
                </a:solidFill>
              </a:rPr>
              <a:t>Do not target the laser on any piece of equipment (riser) or other attachments</a:t>
            </a:r>
          </a:p>
          <a:p>
            <a:pPr marL="374904" indent="-192024">
              <a:spcBef>
                <a:spcPts val="1000"/>
              </a:spcBef>
              <a:buClr>
                <a:schemeClr val="accent3"/>
              </a:buClr>
              <a:buFont typeface="Arial" charset="0"/>
              <a:buChar char="•"/>
            </a:pPr>
            <a:r>
              <a:rPr lang="en-US" sz="1400" dirty="0">
                <a:solidFill>
                  <a:schemeClr val="accent5"/>
                </a:solidFill>
              </a:rPr>
              <a:t>Pay attention to the </a:t>
            </a:r>
            <a:r>
              <a:rPr lang="en-US" sz="1400" i="1" dirty="0">
                <a:solidFill>
                  <a:schemeClr val="accent1"/>
                </a:solidFill>
              </a:rPr>
              <a:t>Distance Indicator </a:t>
            </a:r>
            <a:r>
              <a:rPr lang="en-US" sz="1400" dirty="0">
                <a:solidFill>
                  <a:schemeClr val="accent5"/>
                </a:solidFill>
              </a:rPr>
              <a:t>below the target </a:t>
            </a:r>
          </a:p>
          <a:p>
            <a:pPr marL="374904" indent="-192024">
              <a:spcBef>
                <a:spcPts val="1000"/>
              </a:spcBef>
              <a:buClr>
                <a:schemeClr val="accent3"/>
              </a:buClr>
              <a:buFont typeface="Arial" charset="0"/>
              <a:buChar char="•"/>
            </a:pPr>
            <a:r>
              <a:rPr lang="en-US" sz="1400" dirty="0">
                <a:solidFill>
                  <a:schemeClr val="accent5"/>
                </a:solidFill>
              </a:rPr>
              <a:t>Ensure that you have the </a:t>
            </a:r>
            <a:r>
              <a:rPr lang="en-US" sz="1400" i="1" u="sng" dirty="0">
                <a:solidFill>
                  <a:schemeClr val="accent1"/>
                </a:solidFill>
              </a:rPr>
              <a:t>correct distance </a:t>
            </a:r>
            <a:r>
              <a:rPr lang="en-US" sz="1400" dirty="0">
                <a:solidFill>
                  <a:schemeClr val="accent5"/>
                </a:solidFill>
              </a:rPr>
              <a:t>from the device to where the laser is hitting on the pole</a:t>
            </a:r>
          </a:p>
        </p:txBody>
      </p:sp>
      <p:cxnSp>
        <p:nvCxnSpPr>
          <p:cNvPr id="13" name="Elbow Connector 12"/>
          <p:cNvCxnSpPr>
            <a:stCxn id="14" idx="3"/>
            <a:endCxn id="28" idx="2"/>
          </p:cNvCxnSpPr>
          <p:nvPr/>
        </p:nvCxnSpPr>
        <p:spPr>
          <a:xfrm flipV="1">
            <a:off x="6069836" y="2759439"/>
            <a:ext cx="1275689" cy="1768402"/>
          </a:xfrm>
          <a:prstGeom prst="bentConnector3">
            <a:avLst>
              <a:gd name="adj1" fmla="val 32186"/>
            </a:avLst>
          </a:prstGeom>
          <a:ln w="19050">
            <a:solidFill>
              <a:schemeClr val="accent3"/>
            </a:solidFill>
            <a:tailEnd type="none"/>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049786" y="4220064"/>
            <a:ext cx="2020050" cy="615553"/>
          </a:xfrm>
          <a:prstGeom prst="rect">
            <a:avLst/>
          </a:prstGeom>
          <a:solidFill>
            <a:srgbClr val="FFFFFF">
              <a:alpha val="89412"/>
            </a:srgbClr>
          </a:solidFill>
          <a:ln w="19050">
            <a:solidFill>
              <a:schemeClr val="accent3"/>
            </a:solidFill>
          </a:ln>
          <a:effectLst/>
        </p:spPr>
        <p:txBody>
          <a:bodyPr wrap="square" lIns="91440" tIns="182880" bIns="182880" rtlCol="0" anchor="ctr">
            <a:spAutoFit/>
          </a:bodyPr>
          <a:lstStyle/>
          <a:p>
            <a:pPr algn="ctr">
              <a:buClr>
                <a:schemeClr val="accent3"/>
              </a:buClr>
            </a:pPr>
            <a:r>
              <a:rPr lang="en-US" sz="1600" dirty="0">
                <a:solidFill>
                  <a:schemeClr val="accent5"/>
                </a:solidFill>
              </a:rPr>
              <a:t>Distance Indicator</a:t>
            </a:r>
            <a:endParaRPr lang="en-US" sz="1400" dirty="0">
              <a:solidFill>
                <a:schemeClr val="accent5"/>
              </a:solidFill>
            </a:endParaRPr>
          </a:p>
        </p:txBody>
      </p:sp>
      <p:sp>
        <p:nvSpPr>
          <p:cNvPr id="28" name="Oval 27">
            <a:extLst>
              <a:ext uri="{FF2B5EF4-FFF2-40B4-BE49-F238E27FC236}">
                <a16:creationId xmlns:a16="http://schemas.microsoft.com/office/drawing/2014/main" id="{0BC1F3F1-59B3-45E0-9FAE-B8328B89413B}"/>
              </a:ext>
            </a:extLst>
          </p:cNvPr>
          <p:cNvSpPr/>
          <p:nvPr/>
        </p:nvSpPr>
        <p:spPr>
          <a:xfrm>
            <a:off x="7345525" y="2440062"/>
            <a:ext cx="648736" cy="638754"/>
          </a:xfrm>
          <a:prstGeom prst="ellipse">
            <a:avLst/>
          </a:pr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428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par>
                          <p:cTn id="17" fill="hold">
                            <p:stCondLst>
                              <p:cond delay="500"/>
                            </p:stCondLst>
                            <p:childTnLst>
                              <p:par>
                                <p:cTn id="18" presetID="53" presetClass="entr" presetSubtype="16" fill="hold" grpId="0" nodeType="afterEffect">
                                  <p:stCondLst>
                                    <p:cond delay="30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par>
                          <p:cTn id="23" fill="hold">
                            <p:stCondLst>
                              <p:cond delay="1300"/>
                            </p:stCondLst>
                            <p:childTnLst>
                              <p:par>
                                <p:cTn id="24" presetID="22" presetClass="entr" presetSubtype="4"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p:cTn id="29" dur="500" fill="hold"/>
                                        <p:tgtEl>
                                          <p:spTgt spid="28"/>
                                        </p:tgtEl>
                                        <p:attrNameLst>
                                          <p:attrName>ppt_w</p:attrName>
                                        </p:attrNameLst>
                                      </p:cBhvr>
                                      <p:tavLst>
                                        <p:tav tm="0">
                                          <p:val>
                                            <p:fltVal val="0"/>
                                          </p:val>
                                        </p:tav>
                                        <p:tav tm="100000">
                                          <p:val>
                                            <p:strVal val="#ppt_w"/>
                                          </p:val>
                                        </p:tav>
                                      </p:tavLst>
                                    </p:anim>
                                    <p:anim calcmode="lin" valueType="num">
                                      <p:cBhvr>
                                        <p:cTn id="30" dur="500" fill="hold"/>
                                        <p:tgtEl>
                                          <p:spTgt spid="28"/>
                                        </p:tgtEl>
                                        <p:attrNameLst>
                                          <p:attrName>ppt_h</p:attrName>
                                        </p:attrNameLst>
                                      </p:cBhvr>
                                      <p:tavLst>
                                        <p:tav tm="0">
                                          <p:val>
                                            <p:fltVal val="0"/>
                                          </p:val>
                                        </p:tav>
                                        <p:tav tm="100000">
                                          <p:val>
                                            <p:strVal val="#ppt_h"/>
                                          </p:val>
                                        </p:tav>
                                      </p:tavLst>
                                    </p:anim>
                                    <p:animEffect transition="in" filter="fade">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D08498E-1B4C-4C76-B344-3B9989620A1F}"/>
              </a:ext>
            </a:extLst>
          </p:cNvPr>
          <p:cNvSpPr>
            <a:spLocks noGrp="1"/>
          </p:cNvSpPr>
          <p:nvPr>
            <p:ph type="body" sz="quarter" idx="10"/>
          </p:nvPr>
        </p:nvSpPr>
        <p:spPr>
          <a:xfrm>
            <a:off x="421731" y="1688364"/>
            <a:ext cx="2712636" cy="3154569"/>
          </a:xfrm>
        </p:spPr>
        <p:txBody>
          <a:bodyPr/>
          <a:lstStyle/>
          <a:p>
            <a:pPr marL="468630" indent="-285750">
              <a:spcBef>
                <a:spcPts val="800"/>
              </a:spcBef>
              <a:buClr>
                <a:schemeClr val="accent3"/>
              </a:buClr>
              <a:buFont typeface="Arial" charset="0"/>
              <a:buChar char="•"/>
            </a:pPr>
            <a:r>
              <a:rPr lang="en-US" sz="1400" dirty="0">
                <a:solidFill>
                  <a:schemeClr val="accent5"/>
                </a:solidFill>
              </a:rPr>
              <a:t>Use Base Offset Stick</a:t>
            </a:r>
          </a:p>
          <a:p>
            <a:pPr marL="868680" lvl="2">
              <a:spcBef>
                <a:spcPts val="400"/>
              </a:spcBef>
              <a:buClr>
                <a:schemeClr val="accent3"/>
              </a:buClr>
              <a:buFont typeface="Arial" charset="0"/>
              <a:buChar char="•"/>
            </a:pPr>
            <a:r>
              <a:rPr lang="en-US" sz="1200" dirty="0">
                <a:solidFill>
                  <a:schemeClr val="accent5"/>
                </a:solidFill>
              </a:rPr>
              <a:t>Known Reference Height</a:t>
            </a:r>
          </a:p>
          <a:p>
            <a:pPr marL="868680" lvl="2">
              <a:spcBef>
                <a:spcPts val="400"/>
              </a:spcBef>
              <a:buClr>
                <a:schemeClr val="accent3"/>
              </a:buClr>
              <a:buFont typeface="Arial" charset="0"/>
              <a:buChar char="•"/>
            </a:pPr>
            <a:r>
              <a:rPr lang="en-US" sz="1200" dirty="0">
                <a:solidFill>
                  <a:schemeClr val="accent5"/>
                </a:solidFill>
              </a:rPr>
              <a:t>Flat (butted up) </a:t>
            </a:r>
            <a:br>
              <a:rPr lang="en-US" sz="1200" dirty="0">
                <a:solidFill>
                  <a:schemeClr val="accent5"/>
                </a:solidFill>
              </a:rPr>
            </a:br>
            <a:r>
              <a:rPr lang="en-US" sz="1200" dirty="0">
                <a:solidFill>
                  <a:schemeClr val="accent5"/>
                </a:solidFill>
              </a:rPr>
              <a:t>against pole</a:t>
            </a:r>
          </a:p>
          <a:p>
            <a:pPr marL="468630" indent="-285750">
              <a:spcBef>
                <a:spcPts val="1000"/>
              </a:spcBef>
              <a:buClr>
                <a:schemeClr val="accent3"/>
              </a:buClr>
              <a:buFont typeface="Arial" charset="0"/>
              <a:buChar char="•"/>
            </a:pPr>
            <a:r>
              <a:rPr lang="en-US" sz="1400" dirty="0">
                <a:solidFill>
                  <a:schemeClr val="accent5"/>
                </a:solidFill>
              </a:rPr>
              <a:t>Take from Multiple Angles</a:t>
            </a:r>
          </a:p>
          <a:p>
            <a:pPr marL="868680" lvl="2">
              <a:spcBef>
                <a:spcPts val="400"/>
              </a:spcBef>
              <a:buClr>
                <a:schemeClr val="accent3"/>
              </a:buClr>
              <a:buFont typeface="Arial" charset="0"/>
              <a:buChar char="•"/>
            </a:pPr>
            <a:r>
              <a:rPr lang="en-US" sz="1200" dirty="0">
                <a:solidFill>
                  <a:schemeClr val="accent5"/>
                </a:solidFill>
              </a:rPr>
              <a:t>See attachment points on “Face of the Pole”</a:t>
            </a:r>
          </a:p>
          <a:p>
            <a:pPr marL="468630" indent="-285750">
              <a:spcBef>
                <a:spcPts val="1000"/>
              </a:spcBef>
              <a:buClr>
                <a:schemeClr val="accent3"/>
              </a:buClr>
              <a:buFont typeface="Arial" charset="0"/>
              <a:buChar char="•"/>
            </a:pPr>
            <a:r>
              <a:rPr lang="en-US" sz="1400" dirty="0">
                <a:solidFill>
                  <a:schemeClr val="accent5"/>
                </a:solidFill>
              </a:rPr>
              <a:t>Adjust for Multiple Brightness Levels</a:t>
            </a:r>
          </a:p>
        </p:txBody>
      </p:sp>
      <p:pic>
        <p:nvPicPr>
          <p:cNvPr id="5" name="image21.png" descr="Macintosh HD:Users:yanpingwolfe:Desktop:Screen Shot 2016-06-22 at 4.29.11 PM.png">
            <a:extLst>
              <a:ext uri="{FF2B5EF4-FFF2-40B4-BE49-F238E27FC236}">
                <a16:creationId xmlns:a16="http://schemas.microsoft.com/office/drawing/2014/main" id="{8E930C47-9930-4EF5-9B9D-6C27E61AEEA8}"/>
              </a:ext>
            </a:extLst>
          </p:cNvPr>
          <p:cNvPicPr/>
          <p:nvPr/>
        </p:nvPicPr>
        <p:blipFill>
          <a:blip r:embed="rId2"/>
          <a:srcRect/>
          <a:stretch>
            <a:fillRect/>
          </a:stretch>
        </p:blipFill>
        <p:spPr>
          <a:xfrm>
            <a:off x="6160111" y="2320426"/>
            <a:ext cx="2719342" cy="1936796"/>
          </a:xfrm>
          <a:prstGeom prst="rect">
            <a:avLst/>
          </a:prstGeom>
          <a:solidFill>
            <a:schemeClr val="tx1">
              <a:lumMod val="20000"/>
              <a:lumOff val="80000"/>
            </a:schemeClr>
          </a:solidFill>
          <a:ln w="12700" cap="flat" cmpd="sng">
            <a:noFill/>
            <a:prstDash val="solid"/>
            <a:round/>
          </a:ln>
          <a:effectLst>
            <a:outerShdw blurRad="38100" dist="12700" dir="2700000" algn="tl" rotWithShape="0">
              <a:srgbClr val="000000">
                <a:alpha val="69804"/>
              </a:srgbClr>
            </a:outerShdw>
          </a:effectLst>
        </p:spPr>
      </p:pic>
      <p:pic>
        <p:nvPicPr>
          <p:cNvPr id="6" name="Picture 5">
            <a:extLst>
              <a:ext uri="{FF2B5EF4-FFF2-40B4-BE49-F238E27FC236}">
                <a16:creationId xmlns:a16="http://schemas.microsoft.com/office/drawing/2014/main" id="{387E7141-073A-43E1-AD0D-C446362CD4ED}"/>
              </a:ext>
            </a:extLst>
          </p:cNvPr>
          <p:cNvPicPr>
            <a:picLocks noChangeAspect="1"/>
          </p:cNvPicPr>
          <p:nvPr/>
        </p:nvPicPr>
        <p:blipFill>
          <a:blip r:embed="rId3"/>
          <a:stretch>
            <a:fillRect/>
          </a:stretch>
        </p:blipFill>
        <p:spPr>
          <a:xfrm>
            <a:off x="3414102" y="976130"/>
            <a:ext cx="2466273" cy="3278460"/>
          </a:xfrm>
          <a:prstGeom prst="rect">
            <a:avLst/>
          </a:prstGeom>
          <a:solidFill>
            <a:schemeClr val="tx1">
              <a:lumMod val="20000"/>
              <a:lumOff val="80000"/>
            </a:schemeClr>
          </a:solidFill>
          <a:ln w="12700" cap="flat" cmpd="sng">
            <a:noFill/>
            <a:prstDash val="solid"/>
            <a:round/>
          </a:ln>
          <a:effectLst>
            <a:outerShdw blurRad="38100" dist="12700" dir="2700000" algn="tl" rotWithShape="0">
              <a:srgbClr val="000000">
                <a:alpha val="69804"/>
              </a:srgbClr>
            </a:outerShdw>
          </a:effectLst>
        </p:spPr>
      </p:pic>
      <p:pic>
        <p:nvPicPr>
          <p:cNvPr id="7" name="Picture 6">
            <a:extLst>
              <a:ext uri="{FF2B5EF4-FFF2-40B4-BE49-F238E27FC236}">
                <a16:creationId xmlns:a16="http://schemas.microsoft.com/office/drawing/2014/main" id="{C4EA7853-0DC8-47BA-9B07-DF145A2D5232}"/>
              </a:ext>
            </a:extLst>
          </p:cNvPr>
          <p:cNvPicPr>
            <a:picLocks noChangeAspect="1"/>
          </p:cNvPicPr>
          <p:nvPr/>
        </p:nvPicPr>
        <p:blipFill rotWithShape="1">
          <a:blip r:embed="rId4"/>
          <a:srcRect b="1579"/>
          <a:stretch/>
        </p:blipFill>
        <p:spPr>
          <a:xfrm>
            <a:off x="6160111" y="976130"/>
            <a:ext cx="1511790" cy="1012454"/>
          </a:xfrm>
          <a:prstGeom prst="rect">
            <a:avLst/>
          </a:prstGeom>
          <a:solidFill>
            <a:schemeClr val="tx1">
              <a:lumMod val="20000"/>
              <a:lumOff val="80000"/>
            </a:schemeClr>
          </a:solidFill>
          <a:ln w="12700" cap="flat" cmpd="sng">
            <a:noFill/>
            <a:prstDash val="solid"/>
            <a:round/>
          </a:ln>
          <a:effectLst>
            <a:outerShdw blurRad="38100" dist="12700" dir="2700000" algn="tl" rotWithShape="0">
              <a:srgbClr val="000000">
                <a:alpha val="69804"/>
              </a:srgbClr>
            </a:outerShdw>
          </a:effectLst>
        </p:spPr>
      </p:pic>
      <p:sp>
        <p:nvSpPr>
          <p:cNvPr id="13" name="Title 12"/>
          <p:cNvSpPr>
            <a:spLocks noGrp="1"/>
          </p:cNvSpPr>
          <p:nvPr>
            <p:ph type="title"/>
          </p:nvPr>
        </p:nvSpPr>
        <p:spPr>
          <a:xfrm>
            <a:off x="421731" y="745428"/>
            <a:ext cx="8296451" cy="765992"/>
          </a:xfrm>
        </p:spPr>
        <p:txBody>
          <a:bodyPr/>
          <a:lstStyle/>
          <a:p>
            <a:r>
              <a:rPr lang="en-US" dirty="0" err="1"/>
              <a:t>IKEphoto</a:t>
            </a:r>
            <a:br>
              <a:rPr lang="en-US" dirty="0"/>
            </a:br>
            <a:r>
              <a:rPr lang="en-US" sz="1800" dirty="0">
                <a:solidFill>
                  <a:schemeClr val="accent5"/>
                </a:solidFill>
              </a:rPr>
              <a:t>(Angles)</a:t>
            </a:r>
            <a:endParaRPr lang="en-US" sz="1800" dirty="0"/>
          </a:p>
        </p:txBody>
      </p:sp>
    </p:spTree>
    <p:extLst>
      <p:ext uri="{BB962C8B-B14F-4D97-AF65-F5344CB8AC3E}">
        <p14:creationId xmlns:p14="http://schemas.microsoft.com/office/powerpoint/2010/main" val="267438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233839" y="702994"/>
            <a:ext cx="2213013" cy="4110674"/>
            <a:chOff x="4466616" y="702994"/>
            <a:chExt cx="2213013" cy="4110674"/>
          </a:xfrm>
        </p:grpSpPr>
        <p:grpSp>
          <p:nvGrpSpPr>
            <p:cNvPr id="24" name="Group 23"/>
            <p:cNvGrpSpPr/>
            <p:nvPr/>
          </p:nvGrpSpPr>
          <p:grpSpPr>
            <a:xfrm>
              <a:off x="4466616" y="702994"/>
              <a:ext cx="2213013" cy="4110674"/>
              <a:chOff x="6653028" y="24995"/>
              <a:chExt cx="2195080" cy="4077364"/>
            </a:xfrm>
          </p:grpSpPr>
          <p:sp>
            <p:nvSpPr>
              <p:cNvPr id="26" name="Rectangle 25"/>
              <p:cNvSpPr/>
              <p:nvPr/>
            </p:nvSpPr>
            <p:spPr>
              <a:xfrm>
                <a:off x="6740896" y="712682"/>
                <a:ext cx="2019344" cy="3267594"/>
              </a:xfrm>
              <a:prstGeom prst="rect">
                <a:avLst/>
              </a:prstGeom>
              <a:solidFill>
                <a:srgbClr val="2129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3028" y="24995"/>
                <a:ext cx="2195080" cy="4077364"/>
              </a:xfrm>
              <a:prstGeom prst="rect">
                <a:avLst/>
              </a:prstGeom>
            </p:spPr>
          </p:pic>
        </p:grpSp>
        <p:pic>
          <p:nvPicPr>
            <p:cNvPr id="9" name="Picture 8">
              <a:extLst>
                <a:ext uri="{FF2B5EF4-FFF2-40B4-BE49-F238E27FC236}">
                  <a16:creationId xmlns:a16="http://schemas.microsoft.com/office/drawing/2014/main" id="{E1F2EB42-F08F-4B87-B318-9E272123F10F}"/>
                </a:ext>
              </a:extLst>
            </p:cNvPr>
            <p:cNvPicPr>
              <a:picLocks noChangeAspect="1"/>
            </p:cNvPicPr>
            <p:nvPr/>
          </p:nvPicPr>
          <p:blipFill>
            <a:blip r:embed="rId3"/>
            <a:stretch>
              <a:fillRect/>
            </a:stretch>
          </p:blipFill>
          <p:spPr>
            <a:xfrm>
              <a:off x="4693612" y="1477645"/>
              <a:ext cx="1755648" cy="3118580"/>
            </a:xfrm>
            <a:prstGeom prst="rect">
              <a:avLst/>
            </a:prstGeom>
            <a:noFill/>
            <a:ln>
              <a:noFill/>
            </a:ln>
          </p:spPr>
        </p:pic>
      </p:grpSp>
      <p:sp>
        <p:nvSpPr>
          <p:cNvPr id="4" name="Text Placeholder 3">
            <a:extLst>
              <a:ext uri="{FF2B5EF4-FFF2-40B4-BE49-F238E27FC236}">
                <a16:creationId xmlns:a16="http://schemas.microsoft.com/office/drawing/2014/main" id="{86BC167C-6A06-45B9-9878-01B8F2C4B499}"/>
              </a:ext>
            </a:extLst>
          </p:cNvPr>
          <p:cNvSpPr>
            <a:spLocks noGrp="1"/>
          </p:cNvSpPr>
          <p:nvPr>
            <p:ph type="body" sz="quarter" idx="10"/>
          </p:nvPr>
        </p:nvSpPr>
        <p:spPr>
          <a:xfrm>
            <a:off x="428672" y="1376170"/>
            <a:ext cx="3305142" cy="2401987"/>
          </a:xfrm>
        </p:spPr>
        <p:txBody>
          <a:bodyPr/>
          <a:lstStyle/>
          <a:p>
            <a:pPr marL="468630" indent="-285750">
              <a:spcBef>
                <a:spcPts val="800"/>
              </a:spcBef>
              <a:buClr>
                <a:schemeClr val="accent3"/>
              </a:buClr>
              <a:buFont typeface="Arial" charset="0"/>
              <a:buChar char="•"/>
            </a:pPr>
            <a:r>
              <a:rPr lang="en-US" sz="1400" i="1" dirty="0">
                <a:solidFill>
                  <a:schemeClr val="accent1"/>
                </a:solidFill>
              </a:rPr>
              <a:t>Vertical P2P </a:t>
            </a:r>
            <a:r>
              <a:rPr lang="en-US" sz="1400" dirty="0">
                <a:solidFill>
                  <a:schemeClr val="accent5"/>
                </a:solidFill>
              </a:rPr>
              <a:t>Measurements </a:t>
            </a:r>
          </a:p>
          <a:p>
            <a:pPr marL="868680" lvl="2">
              <a:spcBef>
                <a:spcPts val="400"/>
              </a:spcBef>
              <a:buClr>
                <a:schemeClr val="accent3"/>
              </a:buClr>
              <a:buFont typeface="Arial" charset="0"/>
              <a:buChar char="•"/>
            </a:pPr>
            <a:r>
              <a:rPr lang="en-US" sz="1200" dirty="0">
                <a:solidFill>
                  <a:schemeClr val="accent5"/>
                </a:solidFill>
              </a:rPr>
              <a:t>Height of Attachments</a:t>
            </a:r>
          </a:p>
          <a:p>
            <a:pPr marL="868680" lvl="2">
              <a:spcBef>
                <a:spcPts val="400"/>
              </a:spcBef>
              <a:buClr>
                <a:schemeClr val="accent3"/>
              </a:buClr>
              <a:buFont typeface="Arial" charset="0"/>
              <a:buChar char="•"/>
            </a:pPr>
            <a:r>
              <a:rPr lang="en-US" sz="1200" dirty="0" err="1">
                <a:solidFill>
                  <a:schemeClr val="accent5"/>
                </a:solidFill>
              </a:rPr>
              <a:t>MidSpan</a:t>
            </a:r>
            <a:r>
              <a:rPr lang="en-US" sz="1200" dirty="0">
                <a:solidFill>
                  <a:schemeClr val="accent5"/>
                </a:solidFill>
              </a:rPr>
              <a:t> Measurements</a:t>
            </a:r>
          </a:p>
          <a:p>
            <a:pPr marL="468630" indent="-285750">
              <a:spcBef>
                <a:spcPts val="1000"/>
              </a:spcBef>
              <a:buClr>
                <a:schemeClr val="accent3"/>
              </a:buClr>
              <a:buFont typeface="Arial" charset="0"/>
              <a:buChar char="•"/>
            </a:pPr>
            <a:r>
              <a:rPr lang="en-US" sz="1400" i="1" dirty="0">
                <a:solidFill>
                  <a:schemeClr val="accent1"/>
                </a:solidFill>
              </a:rPr>
              <a:t>Arrows</a:t>
            </a:r>
            <a:r>
              <a:rPr lang="en-US" sz="1400" dirty="0">
                <a:solidFill>
                  <a:schemeClr val="accent5"/>
                </a:solidFill>
              </a:rPr>
              <a:t> give you estimated Ground Reference Point</a:t>
            </a:r>
          </a:p>
          <a:p>
            <a:pPr marL="468630" indent="-285750">
              <a:spcBef>
                <a:spcPts val="1000"/>
              </a:spcBef>
              <a:buClr>
                <a:schemeClr val="accent3"/>
              </a:buClr>
              <a:buFont typeface="Arial" charset="0"/>
              <a:buChar char="•"/>
            </a:pPr>
            <a:r>
              <a:rPr lang="en-US" sz="1400" dirty="0">
                <a:solidFill>
                  <a:schemeClr val="accent5"/>
                </a:solidFill>
              </a:rPr>
              <a:t>Gather Measurements </a:t>
            </a:r>
            <a:r>
              <a:rPr lang="en-US" sz="1400" i="1" dirty="0">
                <a:solidFill>
                  <a:schemeClr val="accent1"/>
                </a:solidFill>
              </a:rPr>
              <a:t>Safely</a:t>
            </a:r>
          </a:p>
          <a:p>
            <a:pPr marL="868680" lvl="2">
              <a:spcBef>
                <a:spcPts val="400"/>
              </a:spcBef>
              <a:buClr>
                <a:schemeClr val="accent3"/>
              </a:buClr>
              <a:buFont typeface="Arial" charset="0"/>
              <a:buChar char="•"/>
            </a:pPr>
            <a:r>
              <a:rPr lang="en-US" sz="1200" dirty="0">
                <a:solidFill>
                  <a:schemeClr val="accent5"/>
                </a:solidFill>
              </a:rPr>
              <a:t>No Touching Power Lines</a:t>
            </a:r>
          </a:p>
          <a:p>
            <a:pPr marL="868680" lvl="2">
              <a:spcBef>
                <a:spcPts val="400"/>
              </a:spcBef>
              <a:buClr>
                <a:schemeClr val="accent3"/>
              </a:buClr>
              <a:buFont typeface="Arial" charset="0"/>
              <a:buChar char="•"/>
            </a:pPr>
            <a:r>
              <a:rPr lang="en-US" sz="1200" dirty="0">
                <a:solidFill>
                  <a:schemeClr val="accent5"/>
                </a:solidFill>
              </a:rPr>
              <a:t>Good for Road Clearances</a:t>
            </a:r>
          </a:p>
        </p:txBody>
      </p:sp>
      <p:pic>
        <p:nvPicPr>
          <p:cNvPr id="14" name="Picture 13">
            <a:extLst>
              <a:ext uri="{FF2B5EF4-FFF2-40B4-BE49-F238E27FC236}">
                <a16:creationId xmlns:a16="http://schemas.microsoft.com/office/drawing/2014/main" id="{ACCFDC49-BD6A-4EC3-A7BE-3FBC7E526F65}"/>
              </a:ext>
            </a:extLst>
          </p:cNvPr>
          <p:cNvPicPr>
            <a:picLocks noChangeAspect="1"/>
          </p:cNvPicPr>
          <p:nvPr/>
        </p:nvPicPr>
        <p:blipFill rotWithShape="1">
          <a:blip r:embed="rId4"/>
          <a:srcRect t="1" b="857"/>
          <a:stretch/>
        </p:blipFill>
        <p:spPr>
          <a:xfrm>
            <a:off x="6791270" y="818845"/>
            <a:ext cx="2006450" cy="2095340"/>
          </a:xfrm>
          <a:prstGeom prst="rect">
            <a:avLst/>
          </a:prstGeom>
          <a:solidFill>
            <a:schemeClr val="tx1">
              <a:lumMod val="20000"/>
              <a:lumOff val="80000"/>
            </a:schemeClr>
          </a:solidFill>
          <a:ln w="12700" cap="flat" cmpd="sng">
            <a:noFill/>
            <a:prstDash val="solid"/>
            <a:round/>
          </a:ln>
          <a:effectLst>
            <a:outerShdw blurRad="38100" dist="12700" dir="2700000" algn="tl" rotWithShape="0">
              <a:srgbClr val="000000">
                <a:alpha val="69804"/>
              </a:srgbClr>
            </a:outerShdw>
          </a:effectLst>
        </p:spPr>
      </p:pic>
      <p:sp>
        <p:nvSpPr>
          <p:cNvPr id="20" name="Title 19"/>
          <p:cNvSpPr>
            <a:spLocks noGrp="1"/>
          </p:cNvSpPr>
          <p:nvPr>
            <p:ph type="title"/>
          </p:nvPr>
        </p:nvSpPr>
        <p:spPr>
          <a:xfrm>
            <a:off x="421731" y="745428"/>
            <a:ext cx="3066311" cy="630742"/>
          </a:xfrm>
        </p:spPr>
        <p:txBody>
          <a:bodyPr/>
          <a:lstStyle/>
          <a:p>
            <a:r>
              <a:rPr lang="en-US" dirty="0"/>
              <a:t>Height Tool</a:t>
            </a:r>
          </a:p>
        </p:txBody>
      </p:sp>
      <p:sp>
        <p:nvSpPr>
          <p:cNvPr id="35" name="Oval 34">
            <a:extLst>
              <a:ext uri="{FF2B5EF4-FFF2-40B4-BE49-F238E27FC236}">
                <a16:creationId xmlns:a16="http://schemas.microsoft.com/office/drawing/2014/main" id="{0BC1F3F1-59B3-45E0-9FAE-B8328B89413B}"/>
              </a:ext>
            </a:extLst>
          </p:cNvPr>
          <p:cNvSpPr/>
          <p:nvPr/>
        </p:nvSpPr>
        <p:spPr>
          <a:xfrm>
            <a:off x="5213931" y="1932735"/>
            <a:ext cx="241256" cy="237544"/>
          </a:xfrm>
          <a:prstGeom prst="ellipse">
            <a:avLst/>
          </a:pr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Elbow Connector 35"/>
          <p:cNvCxnSpPr>
            <a:stCxn id="42" idx="4"/>
            <a:endCxn id="34" idx="3"/>
          </p:cNvCxnSpPr>
          <p:nvPr/>
        </p:nvCxnSpPr>
        <p:spPr>
          <a:xfrm rot="5400000">
            <a:off x="3538180" y="2476141"/>
            <a:ext cx="2448920" cy="1837196"/>
          </a:xfrm>
          <a:prstGeom prst="bentConnector2">
            <a:avLst/>
          </a:prstGeom>
          <a:ln w="19050">
            <a:solidFill>
              <a:schemeClr val="accent3"/>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7" name="Elbow Connector 36"/>
          <p:cNvCxnSpPr>
            <a:stCxn id="33" idx="3"/>
            <a:endCxn id="35" idx="4"/>
          </p:cNvCxnSpPr>
          <p:nvPr/>
        </p:nvCxnSpPr>
        <p:spPr>
          <a:xfrm flipV="1">
            <a:off x="3844042" y="2170279"/>
            <a:ext cx="1490517" cy="1828579"/>
          </a:xfrm>
          <a:prstGeom prst="bentConnector2">
            <a:avLst/>
          </a:prstGeom>
          <a:ln w="19050">
            <a:solidFill>
              <a:schemeClr val="accent3"/>
            </a:solidFill>
            <a:tailEnd type="none"/>
          </a:ln>
          <a:effectLst/>
        </p:spPr>
        <p:style>
          <a:lnRef idx="2">
            <a:schemeClr val="accent1"/>
          </a:lnRef>
          <a:fillRef idx="0">
            <a:schemeClr val="accent1"/>
          </a:fillRef>
          <a:effectRef idx="1">
            <a:schemeClr val="accent1"/>
          </a:effectRef>
          <a:fontRef idx="minor">
            <a:schemeClr val="tx1"/>
          </a:fontRef>
        </p:style>
      </p:cxnSp>
      <p:sp>
        <p:nvSpPr>
          <p:cNvPr id="42" name="Oval 41">
            <a:extLst>
              <a:ext uri="{FF2B5EF4-FFF2-40B4-BE49-F238E27FC236}">
                <a16:creationId xmlns:a16="http://schemas.microsoft.com/office/drawing/2014/main" id="{0BC1F3F1-59B3-45E0-9FAE-B8328B89413B}"/>
              </a:ext>
            </a:extLst>
          </p:cNvPr>
          <p:cNvSpPr/>
          <p:nvPr/>
        </p:nvSpPr>
        <p:spPr>
          <a:xfrm>
            <a:off x="5560610" y="1932735"/>
            <a:ext cx="241256" cy="237544"/>
          </a:xfrm>
          <a:prstGeom prst="ellipse">
            <a:avLst/>
          </a:pr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3" name="Group 42"/>
          <p:cNvGrpSpPr/>
          <p:nvPr/>
        </p:nvGrpSpPr>
        <p:grpSpPr>
          <a:xfrm>
            <a:off x="2560132" y="3799783"/>
            <a:ext cx="1283910" cy="398150"/>
            <a:chOff x="5460385" y="1473620"/>
            <a:chExt cx="1283910" cy="398150"/>
          </a:xfrm>
        </p:grpSpPr>
        <p:sp>
          <p:nvSpPr>
            <p:cNvPr id="33" name="TextBox 32"/>
            <p:cNvSpPr txBox="1"/>
            <p:nvPr/>
          </p:nvSpPr>
          <p:spPr>
            <a:xfrm>
              <a:off x="5460385" y="1473620"/>
              <a:ext cx="1283910" cy="398150"/>
            </a:xfrm>
            <a:prstGeom prst="rect">
              <a:avLst/>
            </a:prstGeom>
            <a:solidFill>
              <a:srgbClr val="FFFFFF">
                <a:alpha val="89412"/>
              </a:srgbClr>
            </a:solidFill>
            <a:ln w="19050">
              <a:solidFill>
                <a:schemeClr val="accent3"/>
              </a:solidFill>
            </a:ln>
            <a:effectLst/>
          </p:spPr>
          <p:txBody>
            <a:bodyPr wrap="square" lIns="91440" tIns="182880" bIns="182880" rtlCol="0" anchor="ctr">
              <a:noAutofit/>
            </a:bodyPr>
            <a:lstStyle/>
            <a:p>
              <a:pPr marL="274320" algn="ctr">
                <a:buClr>
                  <a:schemeClr val="accent3"/>
                </a:buClr>
              </a:pPr>
              <a:r>
                <a:rPr lang="en-US" sz="1100" dirty="0">
                  <a:solidFill>
                    <a:schemeClr val="accent5"/>
                  </a:solidFill>
                </a:rPr>
                <a:t>Height Tool</a:t>
              </a:r>
              <a:endParaRPr lang="en-US" sz="1050" dirty="0">
                <a:solidFill>
                  <a:schemeClr val="accent5"/>
                </a:solidFill>
              </a:endParaRPr>
            </a:p>
          </p:txBody>
        </p:sp>
        <p:pic>
          <p:nvPicPr>
            <p:cNvPr id="10" name="image2.png">
              <a:extLst>
                <a:ext uri="{FF2B5EF4-FFF2-40B4-BE49-F238E27FC236}">
                  <a16:creationId xmlns:a16="http://schemas.microsoft.com/office/drawing/2014/main" id="{3A574184-AEF0-4B21-BFD7-B89746828614}"/>
                </a:ext>
              </a:extLst>
            </p:cNvPr>
            <p:cNvPicPr/>
            <p:nvPr/>
          </p:nvPicPr>
          <p:blipFill>
            <a:blip r:embed="rId5"/>
            <a:srcRect/>
            <a:stretch>
              <a:fillRect/>
            </a:stretch>
          </p:blipFill>
          <p:spPr>
            <a:xfrm>
              <a:off x="5523690" y="1520603"/>
              <a:ext cx="314096" cy="314096"/>
            </a:xfrm>
            <a:prstGeom prst="rect">
              <a:avLst/>
            </a:prstGeom>
            <a:ln/>
          </p:spPr>
        </p:pic>
      </p:grpSp>
      <p:grpSp>
        <p:nvGrpSpPr>
          <p:cNvPr id="44" name="Group 43"/>
          <p:cNvGrpSpPr/>
          <p:nvPr/>
        </p:nvGrpSpPr>
        <p:grpSpPr>
          <a:xfrm>
            <a:off x="2560132" y="4420124"/>
            <a:ext cx="1283910" cy="398150"/>
            <a:chOff x="5460385" y="3749286"/>
            <a:chExt cx="1283910" cy="398150"/>
          </a:xfrm>
        </p:grpSpPr>
        <p:sp>
          <p:nvSpPr>
            <p:cNvPr id="34" name="TextBox 33"/>
            <p:cNvSpPr txBox="1"/>
            <p:nvPr/>
          </p:nvSpPr>
          <p:spPr>
            <a:xfrm>
              <a:off x="5460385" y="3749286"/>
              <a:ext cx="1283910" cy="398150"/>
            </a:xfrm>
            <a:prstGeom prst="rect">
              <a:avLst/>
            </a:prstGeom>
            <a:solidFill>
              <a:srgbClr val="FFFFFF">
                <a:alpha val="89412"/>
              </a:srgbClr>
            </a:solidFill>
            <a:ln w="19050">
              <a:solidFill>
                <a:schemeClr val="accent3"/>
              </a:solidFill>
            </a:ln>
            <a:effectLst/>
          </p:spPr>
          <p:txBody>
            <a:bodyPr wrap="square" lIns="91440" tIns="182880" bIns="182880" rtlCol="0" anchor="ctr">
              <a:noAutofit/>
            </a:bodyPr>
            <a:lstStyle/>
            <a:p>
              <a:pPr marL="274320" algn="ctr">
                <a:buClr>
                  <a:schemeClr val="accent3"/>
                </a:buClr>
              </a:pPr>
              <a:r>
                <a:rPr lang="en-US" sz="1100" dirty="0">
                  <a:solidFill>
                    <a:schemeClr val="accent5"/>
                  </a:solidFill>
                </a:rPr>
                <a:t>Manual Edit</a:t>
              </a:r>
              <a:endParaRPr lang="en-US" sz="1050" dirty="0">
                <a:solidFill>
                  <a:schemeClr val="accent5"/>
                </a:solidFill>
              </a:endParaRPr>
            </a:p>
          </p:txBody>
        </p:sp>
        <p:pic>
          <p:nvPicPr>
            <p:cNvPr id="11" name="image16.png">
              <a:extLst>
                <a:ext uri="{FF2B5EF4-FFF2-40B4-BE49-F238E27FC236}">
                  <a16:creationId xmlns:a16="http://schemas.microsoft.com/office/drawing/2014/main" id="{87BDD68E-7AD8-4F8E-939E-59A0F02781BC}"/>
                </a:ext>
              </a:extLst>
            </p:cNvPr>
            <p:cNvPicPr/>
            <p:nvPr/>
          </p:nvPicPr>
          <p:blipFill>
            <a:blip r:embed="rId6"/>
            <a:srcRect/>
            <a:stretch>
              <a:fillRect/>
            </a:stretch>
          </p:blipFill>
          <p:spPr>
            <a:xfrm>
              <a:off x="5553887" y="3819920"/>
              <a:ext cx="253702" cy="253702"/>
            </a:xfrm>
            <a:prstGeom prst="rect">
              <a:avLst/>
            </a:prstGeom>
            <a:ln/>
          </p:spPr>
        </p:pic>
      </p:grpSp>
      <p:grpSp>
        <p:nvGrpSpPr>
          <p:cNvPr id="3" name="Group 2"/>
          <p:cNvGrpSpPr/>
          <p:nvPr/>
        </p:nvGrpSpPr>
        <p:grpSpPr>
          <a:xfrm>
            <a:off x="7148045" y="3131345"/>
            <a:ext cx="1292898" cy="1294409"/>
            <a:chOff x="7148045" y="3131345"/>
            <a:chExt cx="1292898" cy="1294409"/>
          </a:xfrm>
        </p:grpSpPr>
        <p:pic>
          <p:nvPicPr>
            <p:cNvPr id="6" name="Picture 5">
              <a:extLst>
                <a:ext uri="{FF2B5EF4-FFF2-40B4-BE49-F238E27FC236}">
                  <a16:creationId xmlns:a16="http://schemas.microsoft.com/office/drawing/2014/main" id="{0D90E52B-F955-4DB6-9C6F-48EEF4910B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8045" y="3429292"/>
              <a:ext cx="1292898" cy="996462"/>
            </a:xfrm>
            <a:prstGeom prst="roundRect">
              <a:avLst/>
            </a:prstGeom>
            <a:ln w="19050">
              <a:solidFill>
                <a:schemeClr val="tx1"/>
              </a:solidFill>
            </a:ln>
          </p:spPr>
        </p:pic>
        <p:sp>
          <p:nvSpPr>
            <p:cNvPr id="49" name="TextBox 48">
              <a:extLst>
                <a:ext uri="{FF2B5EF4-FFF2-40B4-BE49-F238E27FC236}">
                  <a16:creationId xmlns:a16="http://schemas.microsoft.com/office/drawing/2014/main" id="{C5417003-04ED-401D-8EFB-448F7B2A924F}"/>
                </a:ext>
              </a:extLst>
            </p:cNvPr>
            <p:cNvSpPr txBox="1"/>
            <p:nvPr/>
          </p:nvSpPr>
          <p:spPr>
            <a:xfrm>
              <a:off x="7299312" y="3131345"/>
              <a:ext cx="990363" cy="169277"/>
            </a:xfrm>
            <a:prstGeom prst="rect">
              <a:avLst/>
            </a:prstGeom>
            <a:noFill/>
          </p:spPr>
          <p:txBody>
            <a:bodyPr wrap="square" lIns="0" tIns="0" rIns="0" bIns="0" rtlCol="0">
              <a:spAutoFit/>
            </a:bodyPr>
            <a:lstStyle/>
            <a:p>
              <a:pPr algn="ctr"/>
              <a:r>
                <a:rPr lang="en-US" sz="1100" b="1" dirty="0">
                  <a:solidFill>
                    <a:schemeClr val="accent1"/>
                  </a:solidFill>
                  <a:latin typeface="Arial" panose="020B0604020202020204" pitchFamily="34" charset="0"/>
                  <a:cs typeface="Arial" panose="020B0604020202020204" pitchFamily="34" charset="0"/>
                </a:rPr>
                <a:t>Height</a:t>
              </a:r>
            </a:p>
          </p:txBody>
        </p:sp>
      </p:grpSp>
    </p:spTree>
    <p:extLst>
      <p:ext uri="{BB962C8B-B14F-4D97-AF65-F5344CB8AC3E}">
        <p14:creationId xmlns:p14="http://schemas.microsoft.com/office/powerpoint/2010/main" val="330789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3"/>
                                        </p:tgtEl>
                                        <p:attrNameLst>
                                          <p:attrName>style.visibility</p:attrName>
                                        </p:attrNameLst>
                                      </p:cBhvr>
                                      <p:to>
                                        <p:strVal val="visible"/>
                                      </p:to>
                                    </p:set>
                                    <p:anim calcmode="lin" valueType="num">
                                      <p:cBhvr>
                                        <p:cTn id="14" dur="500" fill="hold"/>
                                        <p:tgtEl>
                                          <p:spTgt spid="43"/>
                                        </p:tgtEl>
                                        <p:attrNameLst>
                                          <p:attrName>ppt_w</p:attrName>
                                        </p:attrNameLst>
                                      </p:cBhvr>
                                      <p:tavLst>
                                        <p:tav tm="0">
                                          <p:val>
                                            <p:fltVal val="0"/>
                                          </p:val>
                                        </p:tav>
                                        <p:tav tm="100000">
                                          <p:val>
                                            <p:strVal val="#ppt_w"/>
                                          </p:val>
                                        </p:tav>
                                      </p:tavLst>
                                    </p:anim>
                                    <p:anim calcmode="lin" valueType="num">
                                      <p:cBhvr>
                                        <p:cTn id="15" dur="500" fill="hold"/>
                                        <p:tgtEl>
                                          <p:spTgt spid="43"/>
                                        </p:tgtEl>
                                        <p:attrNameLst>
                                          <p:attrName>ppt_h</p:attrName>
                                        </p:attrNameLst>
                                      </p:cBhvr>
                                      <p:tavLst>
                                        <p:tav tm="0">
                                          <p:val>
                                            <p:fltVal val="0"/>
                                          </p:val>
                                        </p:tav>
                                        <p:tav tm="100000">
                                          <p:val>
                                            <p:strVal val="#ppt_h"/>
                                          </p:val>
                                        </p:tav>
                                      </p:tavLst>
                                    </p:anim>
                                    <p:animEffect transition="in" filter="fade">
                                      <p:cBhvr>
                                        <p:cTn id="16" dur="500"/>
                                        <p:tgtEl>
                                          <p:spTgt spid="43"/>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left)">
                                      <p:cBhvr>
                                        <p:cTn id="20" dur="500"/>
                                        <p:tgtEl>
                                          <p:spTgt spid="37"/>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p:cTn id="23" dur="500" fill="hold"/>
                                        <p:tgtEl>
                                          <p:spTgt spid="35"/>
                                        </p:tgtEl>
                                        <p:attrNameLst>
                                          <p:attrName>ppt_w</p:attrName>
                                        </p:attrNameLst>
                                      </p:cBhvr>
                                      <p:tavLst>
                                        <p:tav tm="0">
                                          <p:val>
                                            <p:fltVal val="0"/>
                                          </p:val>
                                        </p:tav>
                                        <p:tav tm="100000">
                                          <p:val>
                                            <p:strVal val="#ppt_w"/>
                                          </p:val>
                                        </p:tav>
                                      </p:tavLst>
                                    </p:anim>
                                    <p:anim calcmode="lin" valueType="num">
                                      <p:cBhvr>
                                        <p:cTn id="24" dur="500" fill="hold"/>
                                        <p:tgtEl>
                                          <p:spTgt spid="35"/>
                                        </p:tgtEl>
                                        <p:attrNameLst>
                                          <p:attrName>ppt_h</p:attrName>
                                        </p:attrNameLst>
                                      </p:cBhvr>
                                      <p:tavLst>
                                        <p:tav tm="0">
                                          <p:val>
                                            <p:fltVal val="0"/>
                                          </p:val>
                                        </p:tav>
                                        <p:tav tm="100000">
                                          <p:val>
                                            <p:strVal val="#ppt_h"/>
                                          </p:val>
                                        </p:tav>
                                      </p:tavLst>
                                    </p:anim>
                                    <p:animEffect transition="in" filter="fade">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p:cTn id="30" dur="500" fill="hold"/>
                                        <p:tgtEl>
                                          <p:spTgt spid="44"/>
                                        </p:tgtEl>
                                        <p:attrNameLst>
                                          <p:attrName>ppt_w</p:attrName>
                                        </p:attrNameLst>
                                      </p:cBhvr>
                                      <p:tavLst>
                                        <p:tav tm="0">
                                          <p:val>
                                            <p:fltVal val="0"/>
                                          </p:val>
                                        </p:tav>
                                        <p:tav tm="100000">
                                          <p:val>
                                            <p:strVal val="#ppt_w"/>
                                          </p:val>
                                        </p:tav>
                                      </p:tavLst>
                                    </p:anim>
                                    <p:anim calcmode="lin" valueType="num">
                                      <p:cBhvr>
                                        <p:cTn id="31" dur="500" fill="hold"/>
                                        <p:tgtEl>
                                          <p:spTgt spid="44"/>
                                        </p:tgtEl>
                                        <p:attrNameLst>
                                          <p:attrName>ppt_h</p:attrName>
                                        </p:attrNameLst>
                                      </p:cBhvr>
                                      <p:tavLst>
                                        <p:tav tm="0">
                                          <p:val>
                                            <p:fltVal val="0"/>
                                          </p:val>
                                        </p:tav>
                                        <p:tav tm="100000">
                                          <p:val>
                                            <p:strVal val="#ppt_h"/>
                                          </p:val>
                                        </p:tav>
                                      </p:tavLst>
                                    </p:anim>
                                    <p:animEffect transition="in" filter="fade">
                                      <p:cBhvr>
                                        <p:cTn id="32" dur="500"/>
                                        <p:tgtEl>
                                          <p:spTgt spid="44"/>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left)">
                                      <p:cBhvr>
                                        <p:cTn id="36" dur="500"/>
                                        <p:tgtEl>
                                          <p:spTgt spid="36"/>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500" fill="hold"/>
                                        <p:tgtEl>
                                          <p:spTgt spid="42"/>
                                        </p:tgtEl>
                                        <p:attrNameLst>
                                          <p:attrName>ppt_w</p:attrName>
                                        </p:attrNameLst>
                                      </p:cBhvr>
                                      <p:tavLst>
                                        <p:tav tm="0">
                                          <p:val>
                                            <p:fltVal val="0"/>
                                          </p:val>
                                        </p:tav>
                                        <p:tav tm="100000">
                                          <p:val>
                                            <p:strVal val="#ppt_w"/>
                                          </p:val>
                                        </p:tav>
                                      </p:tavLst>
                                    </p:anim>
                                    <p:anim calcmode="lin" valueType="num">
                                      <p:cBhvr>
                                        <p:cTn id="40" dur="500" fill="hold"/>
                                        <p:tgtEl>
                                          <p:spTgt spid="42"/>
                                        </p:tgtEl>
                                        <p:attrNameLst>
                                          <p:attrName>ppt_h</p:attrName>
                                        </p:attrNameLst>
                                      </p:cBhvr>
                                      <p:tavLst>
                                        <p:tav tm="0">
                                          <p:val>
                                            <p:fltVal val="0"/>
                                          </p:val>
                                        </p:tav>
                                        <p:tav tm="100000">
                                          <p:val>
                                            <p:strVal val="#ppt_h"/>
                                          </p:val>
                                        </p:tav>
                                      </p:tavLst>
                                    </p:anim>
                                    <p:animEffect transition="in" filter="fade">
                                      <p:cBhvr>
                                        <p:cTn id="41" dur="500"/>
                                        <p:tgtEl>
                                          <p:spTgt spid="42"/>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Effect transition="in" filter="fade">
                                      <p:cBhvr>
                                        <p:cTn id="48" dur="500"/>
                                        <p:tgtEl>
                                          <p:spTgt spid="14"/>
                                        </p:tgtEl>
                                      </p:cBhvr>
                                    </p:animEffect>
                                  </p:childTnLst>
                                </p:cTn>
                              </p:par>
                            </p:childTnLst>
                          </p:cTn>
                        </p:par>
                        <p:par>
                          <p:cTn id="49" fill="hold">
                            <p:stCondLst>
                              <p:cond delay="500"/>
                            </p:stCondLst>
                            <p:childTnLst>
                              <p:par>
                                <p:cTn id="50" presetID="53" presetClass="entr" presetSubtype="16" fill="hold" nodeType="after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p:cTn id="52" dur="500" fill="hold"/>
                                        <p:tgtEl>
                                          <p:spTgt spid="3"/>
                                        </p:tgtEl>
                                        <p:attrNameLst>
                                          <p:attrName>ppt_w</p:attrName>
                                        </p:attrNameLst>
                                      </p:cBhvr>
                                      <p:tavLst>
                                        <p:tav tm="0">
                                          <p:val>
                                            <p:fltVal val="0"/>
                                          </p:val>
                                        </p:tav>
                                        <p:tav tm="100000">
                                          <p:val>
                                            <p:strVal val="#ppt_w"/>
                                          </p:val>
                                        </p:tav>
                                      </p:tavLst>
                                    </p:anim>
                                    <p:anim calcmode="lin" valueType="num">
                                      <p:cBhvr>
                                        <p:cTn id="53" dur="500" fill="hold"/>
                                        <p:tgtEl>
                                          <p:spTgt spid="3"/>
                                        </p:tgtEl>
                                        <p:attrNameLst>
                                          <p:attrName>ppt_h</p:attrName>
                                        </p:attrNameLst>
                                      </p:cBhvr>
                                      <p:tavLst>
                                        <p:tav tm="0">
                                          <p:val>
                                            <p:fltVal val="0"/>
                                          </p:val>
                                        </p:tav>
                                        <p:tav tm="100000">
                                          <p:val>
                                            <p:strVal val="#ppt_h"/>
                                          </p:val>
                                        </p:tav>
                                      </p:tavLst>
                                    </p:anim>
                                    <p:animEffect transition="in" filter="fade">
                                      <p:cBhvr>
                                        <p:cTn id="5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662494" y="699653"/>
            <a:ext cx="2087164" cy="3876907"/>
            <a:chOff x="5622821" y="631902"/>
            <a:chExt cx="2119910" cy="3937732"/>
          </a:xfrm>
        </p:grpSpPr>
        <p:grpSp>
          <p:nvGrpSpPr>
            <p:cNvPr id="16" name="Group 15"/>
            <p:cNvGrpSpPr/>
            <p:nvPr/>
          </p:nvGrpSpPr>
          <p:grpSpPr>
            <a:xfrm>
              <a:off x="5622821" y="631902"/>
              <a:ext cx="2119910" cy="3937732"/>
              <a:chOff x="6653028" y="24995"/>
              <a:chExt cx="2195080" cy="4077364"/>
            </a:xfrm>
          </p:grpSpPr>
          <p:sp>
            <p:nvSpPr>
              <p:cNvPr id="18" name="Rectangle 17"/>
              <p:cNvSpPr/>
              <p:nvPr/>
            </p:nvSpPr>
            <p:spPr>
              <a:xfrm>
                <a:off x="6740896" y="712682"/>
                <a:ext cx="2019344" cy="3267594"/>
              </a:xfrm>
              <a:prstGeom prst="rect">
                <a:avLst/>
              </a:prstGeom>
              <a:solidFill>
                <a:srgbClr val="2129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3028" y="24995"/>
                <a:ext cx="2195080" cy="4077364"/>
              </a:xfrm>
              <a:prstGeom prst="rect">
                <a:avLst/>
              </a:prstGeom>
            </p:spPr>
          </p:pic>
        </p:grpSp>
        <p:pic>
          <p:nvPicPr>
            <p:cNvPr id="6" name="Picture 5">
              <a:extLst>
                <a:ext uri="{FF2B5EF4-FFF2-40B4-BE49-F238E27FC236}">
                  <a16:creationId xmlns:a16="http://schemas.microsoft.com/office/drawing/2014/main" id="{15FA7213-27B0-45E6-91F6-9F787158412E}"/>
                </a:ext>
              </a:extLst>
            </p:cNvPr>
            <p:cNvPicPr>
              <a:picLocks noChangeAspect="1"/>
            </p:cNvPicPr>
            <p:nvPr/>
          </p:nvPicPr>
          <p:blipFill>
            <a:blip r:embed="rId3"/>
            <a:stretch>
              <a:fillRect/>
            </a:stretch>
          </p:blipFill>
          <p:spPr>
            <a:xfrm>
              <a:off x="5840271" y="1369435"/>
              <a:ext cx="1683309" cy="2990088"/>
            </a:xfrm>
            <a:prstGeom prst="rect">
              <a:avLst/>
            </a:prstGeom>
            <a:noFill/>
            <a:ln>
              <a:noFill/>
            </a:ln>
          </p:spPr>
        </p:pic>
      </p:grpSp>
      <p:sp>
        <p:nvSpPr>
          <p:cNvPr id="4" name="Text Placeholder 3">
            <a:extLst>
              <a:ext uri="{FF2B5EF4-FFF2-40B4-BE49-F238E27FC236}">
                <a16:creationId xmlns:a16="http://schemas.microsoft.com/office/drawing/2014/main" id="{93A98777-70BE-4E9D-844E-AD60C2AA733C}"/>
              </a:ext>
            </a:extLst>
          </p:cNvPr>
          <p:cNvSpPr>
            <a:spLocks noGrp="1"/>
          </p:cNvSpPr>
          <p:nvPr>
            <p:ph type="body" sz="quarter" idx="10"/>
          </p:nvPr>
        </p:nvSpPr>
        <p:spPr>
          <a:xfrm>
            <a:off x="421732" y="1664714"/>
            <a:ext cx="5154723" cy="2500886"/>
          </a:xfrm>
        </p:spPr>
        <p:txBody>
          <a:bodyPr/>
          <a:lstStyle/>
          <a:p>
            <a:pPr marL="0" indent="0">
              <a:spcBef>
                <a:spcPts val="1000"/>
              </a:spcBef>
              <a:buClr>
                <a:schemeClr val="accent3"/>
              </a:buClr>
              <a:buNone/>
            </a:pPr>
            <a:r>
              <a:rPr lang="en-US" sz="1600" dirty="0">
                <a:solidFill>
                  <a:schemeClr val="accent5"/>
                </a:solidFill>
              </a:rPr>
              <a:t>The Height tool can produce accurate span height measurements when:</a:t>
            </a:r>
          </a:p>
          <a:p>
            <a:pPr marL="374904" lvl="1" indent="-192024">
              <a:spcBef>
                <a:spcPts val="1000"/>
              </a:spcBef>
              <a:buClr>
                <a:schemeClr val="accent3"/>
              </a:buClr>
              <a:buFont typeface="Arial" charset="0"/>
              <a:buChar char="•"/>
            </a:pPr>
            <a:r>
              <a:rPr lang="en-US" sz="1400" dirty="0">
                <a:solidFill>
                  <a:schemeClr val="accent5"/>
                </a:solidFill>
              </a:rPr>
              <a:t>There is </a:t>
            </a:r>
            <a:r>
              <a:rPr lang="en-US" sz="1400" i="1" dirty="0">
                <a:solidFill>
                  <a:schemeClr val="accent1"/>
                </a:solidFill>
              </a:rPr>
              <a:t>no environmental interference </a:t>
            </a:r>
            <a:r>
              <a:rPr lang="en-US" sz="1400" dirty="0">
                <a:solidFill>
                  <a:schemeClr val="accent5"/>
                </a:solidFill>
              </a:rPr>
              <a:t>to the target</a:t>
            </a:r>
          </a:p>
          <a:p>
            <a:pPr marL="832104" lvl="3" indent="-192024">
              <a:spcBef>
                <a:spcPts val="400"/>
              </a:spcBef>
              <a:buClr>
                <a:schemeClr val="accent3"/>
              </a:buClr>
              <a:buFont typeface="Arial" charset="0"/>
              <a:buChar char="•"/>
            </a:pPr>
            <a:r>
              <a:rPr lang="en-US" dirty="0">
                <a:solidFill>
                  <a:schemeClr val="accent5"/>
                </a:solidFill>
              </a:rPr>
              <a:t>For example, there should not be vegetation around the wire. Ideally, the wire to be measured is in a clear sky backdrop</a:t>
            </a:r>
          </a:p>
          <a:p>
            <a:pPr marL="374904" lvl="1" indent="-192024">
              <a:spcBef>
                <a:spcPts val="1000"/>
              </a:spcBef>
              <a:buClr>
                <a:schemeClr val="accent3"/>
              </a:buClr>
              <a:buFont typeface="Arial" charset="0"/>
              <a:buChar char="•"/>
            </a:pPr>
            <a:r>
              <a:rPr lang="en-US" sz="1400" dirty="0">
                <a:solidFill>
                  <a:schemeClr val="accent5"/>
                </a:solidFill>
              </a:rPr>
              <a:t>There are no large structures such as building in close proximity of the wire</a:t>
            </a:r>
          </a:p>
          <a:p>
            <a:pPr marL="374904" lvl="1" indent="-192024">
              <a:spcBef>
                <a:spcPts val="1000"/>
              </a:spcBef>
              <a:buClr>
                <a:schemeClr val="accent3"/>
              </a:buClr>
              <a:buFont typeface="Arial" charset="0"/>
              <a:buChar char="•"/>
            </a:pPr>
            <a:r>
              <a:rPr lang="en-US" sz="1400" dirty="0">
                <a:solidFill>
                  <a:schemeClr val="accent5"/>
                </a:solidFill>
              </a:rPr>
              <a:t>The </a:t>
            </a:r>
            <a:r>
              <a:rPr lang="en-US" sz="1400" i="1" dirty="0">
                <a:solidFill>
                  <a:schemeClr val="accent1"/>
                </a:solidFill>
              </a:rPr>
              <a:t>ground is free of obstacles </a:t>
            </a:r>
            <a:r>
              <a:rPr lang="en-US" sz="1400" dirty="0">
                <a:solidFill>
                  <a:schemeClr val="accent5"/>
                </a:solidFill>
              </a:rPr>
              <a:t>including grass or snow </a:t>
            </a:r>
          </a:p>
          <a:p>
            <a:pPr marL="832104" lvl="3" indent="-192024">
              <a:spcBef>
                <a:spcPts val="400"/>
              </a:spcBef>
              <a:buClr>
                <a:schemeClr val="accent3"/>
              </a:buClr>
              <a:buFont typeface="Arial" charset="0"/>
              <a:buChar char="•"/>
            </a:pPr>
            <a:r>
              <a:rPr lang="en-US" dirty="0">
                <a:solidFill>
                  <a:schemeClr val="accent5"/>
                </a:solidFill>
              </a:rPr>
              <a:t>Concrete ground would be an ideal situation</a:t>
            </a:r>
          </a:p>
        </p:txBody>
      </p:sp>
      <p:sp>
        <p:nvSpPr>
          <p:cNvPr id="5" name="Title 4"/>
          <p:cNvSpPr>
            <a:spLocks noGrp="1"/>
          </p:cNvSpPr>
          <p:nvPr>
            <p:ph type="title"/>
          </p:nvPr>
        </p:nvSpPr>
        <p:spPr>
          <a:xfrm>
            <a:off x="421731" y="745428"/>
            <a:ext cx="5401553" cy="848286"/>
          </a:xfrm>
        </p:spPr>
        <p:txBody>
          <a:bodyPr/>
          <a:lstStyle/>
          <a:p>
            <a:r>
              <a:rPr lang="en-US" dirty="0"/>
              <a:t>Height Tool</a:t>
            </a:r>
            <a:br>
              <a:rPr lang="en-US" dirty="0"/>
            </a:br>
            <a:r>
              <a:rPr lang="en-US" sz="1800" dirty="0">
                <a:solidFill>
                  <a:schemeClr val="accent5"/>
                </a:solidFill>
              </a:rPr>
              <a:t>(Appropriate Condition)</a:t>
            </a:r>
            <a:endParaRPr lang="en-US" dirty="0"/>
          </a:p>
        </p:txBody>
      </p:sp>
      <p:grpSp>
        <p:nvGrpSpPr>
          <p:cNvPr id="7" name="Group 6"/>
          <p:cNvGrpSpPr/>
          <p:nvPr/>
        </p:nvGrpSpPr>
        <p:grpSpPr>
          <a:xfrm>
            <a:off x="6930399" y="1140785"/>
            <a:ext cx="2087164" cy="3876907"/>
            <a:chOff x="6918434" y="1073034"/>
            <a:chExt cx="2119910" cy="3937732"/>
          </a:xfrm>
        </p:grpSpPr>
        <p:grpSp>
          <p:nvGrpSpPr>
            <p:cNvPr id="21" name="Group 20"/>
            <p:cNvGrpSpPr/>
            <p:nvPr/>
          </p:nvGrpSpPr>
          <p:grpSpPr>
            <a:xfrm>
              <a:off x="6918434" y="1073034"/>
              <a:ext cx="2119910" cy="3937732"/>
              <a:chOff x="6653028" y="24995"/>
              <a:chExt cx="2195080" cy="4077364"/>
            </a:xfrm>
          </p:grpSpPr>
          <p:sp>
            <p:nvSpPr>
              <p:cNvPr id="23" name="Rectangle 22"/>
              <p:cNvSpPr/>
              <p:nvPr/>
            </p:nvSpPr>
            <p:spPr>
              <a:xfrm>
                <a:off x="6740896" y="712682"/>
                <a:ext cx="2019344" cy="3267594"/>
              </a:xfrm>
              <a:prstGeom prst="rect">
                <a:avLst/>
              </a:prstGeom>
              <a:solidFill>
                <a:srgbClr val="2129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3028" y="24995"/>
                <a:ext cx="2195080" cy="4077364"/>
              </a:xfrm>
              <a:prstGeom prst="rect">
                <a:avLst/>
              </a:prstGeom>
            </p:spPr>
          </p:pic>
        </p:grpSp>
        <p:pic>
          <p:nvPicPr>
            <p:cNvPr id="8" name="Picture 7">
              <a:extLst>
                <a:ext uri="{FF2B5EF4-FFF2-40B4-BE49-F238E27FC236}">
                  <a16:creationId xmlns:a16="http://schemas.microsoft.com/office/drawing/2014/main" id="{B9B5EFCB-2FE6-4560-BC7C-EBF668B93884}"/>
                </a:ext>
              </a:extLst>
            </p:cNvPr>
            <p:cNvPicPr>
              <a:picLocks noChangeAspect="1"/>
            </p:cNvPicPr>
            <p:nvPr/>
          </p:nvPicPr>
          <p:blipFill>
            <a:blip r:embed="rId4"/>
            <a:stretch>
              <a:fillRect/>
            </a:stretch>
          </p:blipFill>
          <p:spPr>
            <a:xfrm>
              <a:off x="7134359" y="1810567"/>
              <a:ext cx="1683308" cy="2990088"/>
            </a:xfrm>
            <a:prstGeom prst="rect">
              <a:avLst/>
            </a:prstGeom>
            <a:noFill/>
            <a:ln>
              <a:noFill/>
            </a:ln>
          </p:spPr>
        </p:pic>
      </p:grpSp>
    </p:spTree>
    <p:extLst>
      <p:ext uri="{BB962C8B-B14F-4D97-AF65-F5344CB8AC3E}">
        <p14:creationId xmlns:p14="http://schemas.microsoft.com/office/powerpoint/2010/main" val="104018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B1E4F00-B800-45A4-9FED-43FC71927927}"/>
              </a:ext>
            </a:extLst>
          </p:cNvPr>
          <p:cNvSpPr>
            <a:spLocks noGrp="1"/>
          </p:cNvSpPr>
          <p:nvPr>
            <p:ph type="body" sz="quarter" idx="10"/>
          </p:nvPr>
        </p:nvSpPr>
        <p:spPr>
          <a:xfrm>
            <a:off x="421732" y="1664714"/>
            <a:ext cx="3284359" cy="3136534"/>
          </a:xfrm>
        </p:spPr>
        <p:txBody>
          <a:bodyPr/>
          <a:lstStyle/>
          <a:p>
            <a:pPr marL="374904" lvl="0" indent="-192024">
              <a:spcBef>
                <a:spcPts val="1000"/>
              </a:spcBef>
              <a:buClr>
                <a:schemeClr val="accent3"/>
              </a:buClr>
              <a:buFont typeface="Arial" charset="0"/>
              <a:buChar char="•"/>
            </a:pPr>
            <a:r>
              <a:rPr lang="en-US" sz="1400" i="1" dirty="0">
                <a:solidFill>
                  <a:schemeClr val="accent1"/>
                </a:solidFill>
              </a:rPr>
              <a:t>Eliminate</a:t>
            </a:r>
            <a:r>
              <a:rPr lang="en-US" sz="1400" dirty="0">
                <a:solidFill>
                  <a:schemeClr val="accent5"/>
                </a:solidFill>
              </a:rPr>
              <a:t> any </a:t>
            </a:r>
            <a:r>
              <a:rPr lang="en-US" sz="1400" i="1" dirty="0">
                <a:solidFill>
                  <a:schemeClr val="accent1"/>
                </a:solidFill>
              </a:rPr>
              <a:t>large angles</a:t>
            </a:r>
          </a:p>
          <a:p>
            <a:pPr marL="374904" lvl="0" indent="-192024">
              <a:spcBef>
                <a:spcPts val="1000"/>
              </a:spcBef>
              <a:buClr>
                <a:schemeClr val="accent3"/>
              </a:buClr>
              <a:buFont typeface="Arial" charset="0"/>
              <a:buChar char="•"/>
            </a:pPr>
            <a:r>
              <a:rPr lang="en-US" sz="1400" dirty="0">
                <a:solidFill>
                  <a:schemeClr val="accent5"/>
                </a:solidFill>
              </a:rPr>
              <a:t>Pay close attention to the </a:t>
            </a:r>
            <a:r>
              <a:rPr lang="en-US" sz="1400" i="1" dirty="0">
                <a:solidFill>
                  <a:schemeClr val="accent1"/>
                </a:solidFill>
              </a:rPr>
              <a:t>Distance indicator </a:t>
            </a:r>
            <a:r>
              <a:rPr lang="en-US" sz="1400" dirty="0">
                <a:solidFill>
                  <a:schemeClr val="accent5"/>
                </a:solidFill>
              </a:rPr>
              <a:t>to ensure that you are hitting the wire</a:t>
            </a:r>
          </a:p>
          <a:p>
            <a:pPr marL="774954" lvl="2" indent="-192024">
              <a:spcBef>
                <a:spcPts val="400"/>
              </a:spcBef>
              <a:buClr>
                <a:schemeClr val="accent3"/>
              </a:buClr>
              <a:buFont typeface="Arial" charset="0"/>
              <a:buChar char="•"/>
            </a:pPr>
            <a:r>
              <a:rPr lang="en-US" sz="1200" i="1" dirty="0">
                <a:solidFill>
                  <a:schemeClr val="accent1"/>
                </a:solidFill>
              </a:rPr>
              <a:t>Point A is the wire</a:t>
            </a:r>
            <a:r>
              <a:rPr lang="en-US" sz="1200" dirty="0">
                <a:solidFill>
                  <a:schemeClr val="accent5"/>
                </a:solidFill>
              </a:rPr>
              <a:t>, and </a:t>
            </a:r>
            <a:r>
              <a:rPr lang="en-US" sz="1200" i="1" dirty="0">
                <a:solidFill>
                  <a:schemeClr val="accent1"/>
                </a:solidFill>
              </a:rPr>
              <a:t>Point B will be the Ground</a:t>
            </a:r>
            <a:r>
              <a:rPr lang="en-US" sz="1200" dirty="0">
                <a:solidFill>
                  <a:schemeClr val="accent1"/>
                </a:solidFill>
              </a:rPr>
              <a:t> </a:t>
            </a:r>
            <a:r>
              <a:rPr lang="en-US" sz="1200" dirty="0">
                <a:solidFill>
                  <a:schemeClr val="accent5"/>
                </a:solidFill>
              </a:rPr>
              <a:t>(90 degrees) below the wire</a:t>
            </a:r>
          </a:p>
          <a:p>
            <a:pPr marL="774954" lvl="2" indent="-192024">
              <a:spcBef>
                <a:spcPts val="400"/>
              </a:spcBef>
              <a:buClr>
                <a:schemeClr val="accent3"/>
              </a:buClr>
              <a:buFont typeface="Arial" charset="0"/>
              <a:buChar char="•"/>
            </a:pPr>
            <a:r>
              <a:rPr lang="en-US" sz="1200" dirty="0">
                <a:solidFill>
                  <a:schemeClr val="accent5"/>
                </a:solidFill>
              </a:rPr>
              <a:t>The arrows directing you should disappear when you are directly below the wire</a:t>
            </a:r>
          </a:p>
        </p:txBody>
      </p:sp>
      <p:sp>
        <p:nvSpPr>
          <p:cNvPr id="5" name="Title 4"/>
          <p:cNvSpPr>
            <a:spLocks noGrp="1"/>
          </p:cNvSpPr>
          <p:nvPr>
            <p:ph type="title"/>
          </p:nvPr>
        </p:nvSpPr>
        <p:spPr>
          <a:xfrm>
            <a:off x="421733" y="747978"/>
            <a:ext cx="3213208" cy="767113"/>
          </a:xfrm>
        </p:spPr>
        <p:txBody>
          <a:bodyPr/>
          <a:lstStyle/>
          <a:p>
            <a:r>
              <a:rPr lang="en-US" dirty="0"/>
              <a:t>Height Tool</a:t>
            </a:r>
            <a:br>
              <a:rPr lang="en-US" dirty="0"/>
            </a:br>
            <a:r>
              <a:rPr lang="en-US" sz="1800" dirty="0">
                <a:solidFill>
                  <a:schemeClr val="accent5"/>
                </a:solidFill>
              </a:rPr>
              <a:t>(Best Practices)</a:t>
            </a:r>
            <a:endParaRPr lang="en-US" sz="1800" dirty="0"/>
          </a:p>
        </p:txBody>
      </p:sp>
      <p:grpSp>
        <p:nvGrpSpPr>
          <p:cNvPr id="2" name="Group 1"/>
          <p:cNvGrpSpPr/>
          <p:nvPr/>
        </p:nvGrpSpPr>
        <p:grpSpPr>
          <a:xfrm>
            <a:off x="3807931" y="824345"/>
            <a:ext cx="1932204" cy="3589066"/>
            <a:chOff x="6132340" y="692655"/>
            <a:chExt cx="2044162" cy="3797028"/>
          </a:xfrm>
        </p:grpSpPr>
        <p:grpSp>
          <p:nvGrpSpPr>
            <p:cNvPr id="27" name="Group 26"/>
            <p:cNvGrpSpPr/>
            <p:nvPr/>
          </p:nvGrpSpPr>
          <p:grpSpPr>
            <a:xfrm>
              <a:off x="6132340" y="692655"/>
              <a:ext cx="2044162" cy="3797028"/>
              <a:chOff x="6653028" y="24995"/>
              <a:chExt cx="2195080" cy="4077364"/>
            </a:xfrm>
          </p:grpSpPr>
          <p:sp>
            <p:nvSpPr>
              <p:cNvPr id="28" name="Rectangle 27"/>
              <p:cNvSpPr/>
              <p:nvPr/>
            </p:nvSpPr>
            <p:spPr>
              <a:xfrm>
                <a:off x="6740896" y="712682"/>
                <a:ext cx="2019344" cy="3267594"/>
              </a:xfrm>
              <a:prstGeom prst="rect">
                <a:avLst/>
              </a:prstGeom>
              <a:solidFill>
                <a:srgbClr val="2129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3028" y="24995"/>
                <a:ext cx="2195080" cy="4077364"/>
              </a:xfrm>
              <a:prstGeom prst="rect">
                <a:avLst/>
              </a:prstGeom>
            </p:spPr>
          </p:pic>
        </p:grpSp>
        <p:pic>
          <p:nvPicPr>
            <p:cNvPr id="31" name="Picture 30">
              <a:extLst>
                <a:ext uri="{FF2B5EF4-FFF2-40B4-BE49-F238E27FC236}">
                  <a16:creationId xmlns:a16="http://schemas.microsoft.com/office/drawing/2014/main" id="{53A01D61-A758-4219-852A-547078807315}"/>
                </a:ext>
              </a:extLst>
            </p:cNvPr>
            <p:cNvPicPr>
              <a:picLocks noChangeAspect="1"/>
            </p:cNvPicPr>
            <p:nvPr/>
          </p:nvPicPr>
          <p:blipFill>
            <a:blip r:embed="rId4"/>
            <a:stretch>
              <a:fillRect/>
            </a:stretch>
          </p:blipFill>
          <p:spPr>
            <a:xfrm>
              <a:off x="6342020" y="1403834"/>
              <a:ext cx="1621536" cy="2880360"/>
            </a:xfrm>
            <a:prstGeom prst="rect">
              <a:avLst/>
            </a:prstGeom>
            <a:noFill/>
            <a:ln>
              <a:noFill/>
            </a:ln>
          </p:spPr>
        </p:pic>
      </p:grpSp>
      <p:grpSp>
        <p:nvGrpSpPr>
          <p:cNvPr id="3" name="Group 2"/>
          <p:cNvGrpSpPr/>
          <p:nvPr/>
        </p:nvGrpSpPr>
        <p:grpSpPr>
          <a:xfrm>
            <a:off x="4878069" y="824345"/>
            <a:ext cx="1932204" cy="3589066"/>
            <a:chOff x="6129191" y="692655"/>
            <a:chExt cx="2044162" cy="3797028"/>
          </a:xfrm>
        </p:grpSpPr>
        <p:grpSp>
          <p:nvGrpSpPr>
            <p:cNvPr id="35" name="Group 34"/>
            <p:cNvGrpSpPr/>
            <p:nvPr/>
          </p:nvGrpSpPr>
          <p:grpSpPr>
            <a:xfrm>
              <a:off x="6129191" y="692655"/>
              <a:ext cx="2044162" cy="3797028"/>
              <a:chOff x="6653028" y="24995"/>
              <a:chExt cx="2195080" cy="4077364"/>
            </a:xfrm>
          </p:grpSpPr>
          <p:sp>
            <p:nvSpPr>
              <p:cNvPr id="36" name="Rectangle 35"/>
              <p:cNvSpPr/>
              <p:nvPr/>
            </p:nvSpPr>
            <p:spPr>
              <a:xfrm>
                <a:off x="6740896" y="712682"/>
                <a:ext cx="2019344" cy="3267594"/>
              </a:xfrm>
              <a:prstGeom prst="rect">
                <a:avLst/>
              </a:prstGeom>
              <a:solidFill>
                <a:srgbClr val="2129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3028" y="24995"/>
                <a:ext cx="2195080" cy="4077364"/>
              </a:xfrm>
              <a:prstGeom prst="rect">
                <a:avLst/>
              </a:prstGeom>
            </p:spPr>
          </p:pic>
        </p:grpSp>
        <p:pic>
          <p:nvPicPr>
            <p:cNvPr id="40" name="Picture 39">
              <a:extLst>
                <a:ext uri="{FF2B5EF4-FFF2-40B4-BE49-F238E27FC236}">
                  <a16:creationId xmlns:a16="http://schemas.microsoft.com/office/drawing/2014/main" id="{4679B970-967B-40EA-BE61-E8157EF5BC25}"/>
                </a:ext>
              </a:extLst>
            </p:cNvPr>
            <p:cNvPicPr>
              <a:picLocks noChangeAspect="1"/>
            </p:cNvPicPr>
            <p:nvPr/>
          </p:nvPicPr>
          <p:blipFill>
            <a:blip r:embed="rId5"/>
            <a:stretch>
              <a:fillRect/>
            </a:stretch>
          </p:blipFill>
          <p:spPr>
            <a:xfrm>
              <a:off x="6338871" y="1403832"/>
              <a:ext cx="1621536" cy="2880360"/>
            </a:xfrm>
            <a:prstGeom prst="rect">
              <a:avLst/>
            </a:prstGeom>
            <a:noFill/>
            <a:ln>
              <a:noFill/>
            </a:ln>
          </p:spPr>
        </p:pic>
      </p:grpSp>
      <p:grpSp>
        <p:nvGrpSpPr>
          <p:cNvPr id="9" name="Group 8"/>
          <p:cNvGrpSpPr/>
          <p:nvPr/>
        </p:nvGrpSpPr>
        <p:grpSpPr>
          <a:xfrm>
            <a:off x="5948207" y="824345"/>
            <a:ext cx="1932204" cy="3589066"/>
            <a:chOff x="6554903" y="692655"/>
            <a:chExt cx="2044162" cy="3797028"/>
          </a:xfrm>
        </p:grpSpPr>
        <p:grpSp>
          <p:nvGrpSpPr>
            <p:cNvPr id="43" name="Group 42"/>
            <p:cNvGrpSpPr/>
            <p:nvPr/>
          </p:nvGrpSpPr>
          <p:grpSpPr>
            <a:xfrm>
              <a:off x="6554903" y="692655"/>
              <a:ext cx="2044162" cy="3797028"/>
              <a:chOff x="6653028" y="24995"/>
              <a:chExt cx="2195080" cy="4077364"/>
            </a:xfrm>
          </p:grpSpPr>
          <p:sp>
            <p:nvSpPr>
              <p:cNvPr id="44" name="Rectangle 43"/>
              <p:cNvSpPr/>
              <p:nvPr/>
            </p:nvSpPr>
            <p:spPr>
              <a:xfrm>
                <a:off x="6740896" y="712682"/>
                <a:ext cx="2019344" cy="3267594"/>
              </a:xfrm>
              <a:prstGeom prst="rect">
                <a:avLst/>
              </a:prstGeom>
              <a:solidFill>
                <a:srgbClr val="2129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3028" y="24995"/>
                <a:ext cx="2195080" cy="4077364"/>
              </a:xfrm>
              <a:prstGeom prst="rect">
                <a:avLst/>
              </a:prstGeom>
            </p:spPr>
          </p:pic>
        </p:grpSp>
        <p:pic>
          <p:nvPicPr>
            <p:cNvPr id="49" name="Picture 48">
              <a:extLst>
                <a:ext uri="{FF2B5EF4-FFF2-40B4-BE49-F238E27FC236}">
                  <a16:creationId xmlns:a16="http://schemas.microsoft.com/office/drawing/2014/main" id="{0B547BDF-CA2E-406E-9537-5903F8CF8A84}"/>
                </a:ext>
              </a:extLst>
            </p:cNvPr>
            <p:cNvPicPr>
              <a:picLocks noChangeAspect="1"/>
            </p:cNvPicPr>
            <p:nvPr/>
          </p:nvPicPr>
          <p:blipFill>
            <a:blip r:embed="rId6"/>
            <a:stretch>
              <a:fillRect/>
            </a:stretch>
          </p:blipFill>
          <p:spPr>
            <a:xfrm>
              <a:off x="6764583" y="1403833"/>
              <a:ext cx="1621536" cy="2880360"/>
            </a:xfrm>
            <a:prstGeom prst="rect">
              <a:avLst/>
            </a:prstGeom>
            <a:noFill/>
            <a:ln>
              <a:noFill/>
            </a:ln>
          </p:spPr>
        </p:pic>
      </p:grpSp>
      <p:grpSp>
        <p:nvGrpSpPr>
          <p:cNvPr id="11" name="Group 10"/>
          <p:cNvGrpSpPr/>
          <p:nvPr/>
        </p:nvGrpSpPr>
        <p:grpSpPr>
          <a:xfrm>
            <a:off x="7018345" y="824345"/>
            <a:ext cx="1932204" cy="3589066"/>
            <a:chOff x="3957176" y="692655"/>
            <a:chExt cx="2044162" cy="3797028"/>
          </a:xfrm>
        </p:grpSpPr>
        <p:grpSp>
          <p:nvGrpSpPr>
            <p:cNvPr id="23" name="Group 22"/>
            <p:cNvGrpSpPr/>
            <p:nvPr/>
          </p:nvGrpSpPr>
          <p:grpSpPr>
            <a:xfrm>
              <a:off x="3957176" y="692655"/>
              <a:ext cx="2044162" cy="3797028"/>
              <a:chOff x="6653028" y="24995"/>
              <a:chExt cx="2195080" cy="4077364"/>
            </a:xfrm>
          </p:grpSpPr>
          <p:sp>
            <p:nvSpPr>
              <p:cNvPr id="25" name="Rectangle 24"/>
              <p:cNvSpPr/>
              <p:nvPr/>
            </p:nvSpPr>
            <p:spPr>
              <a:xfrm>
                <a:off x="6740896" y="712682"/>
                <a:ext cx="2019344" cy="3267594"/>
              </a:xfrm>
              <a:prstGeom prst="rect">
                <a:avLst/>
              </a:prstGeom>
              <a:solidFill>
                <a:srgbClr val="2129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3028" y="24995"/>
                <a:ext cx="2195080" cy="4077364"/>
              </a:xfrm>
              <a:prstGeom prst="rect">
                <a:avLst/>
              </a:prstGeom>
            </p:spPr>
          </p:pic>
        </p:grpSp>
        <p:pic>
          <p:nvPicPr>
            <p:cNvPr id="12" name="Picture 11">
              <a:extLst>
                <a:ext uri="{FF2B5EF4-FFF2-40B4-BE49-F238E27FC236}">
                  <a16:creationId xmlns:a16="http://schemas.microsoft.com/office/drawing/2014/main" id="{2945BD8B-CFBC-42C4-93A3-2E91DC31B170}"/>
                </a:ext>
              </a:extLst>
            </p:cNvPr>
            <p:cNvPicPr>
              <a:picLocks noChangeAspect="1"/>
            </p:cNvPicPr>
            <p:nvPr/>
          </p:nvPicPr>
          <p:blipFill>
            <a:blip r:embed="rId7"/>
            <a:stretch>
              <a:fillRect/>
            </a:stretch>
          </p:blipFill>
          <p:spPr>
            <a:xfrm>
              <a:off x="4166856" y="1403834"/>
              <a:ext cx="1621537" cy="2880360"/>
            </a:xfrm>
            <a:prstGeom prst="rect">
              <a:avLst/>
            </a:prstGeom>
            <a:noFill/>
            <a:ln>
              <a:noFill/>
            </a:ln>
          </p:spPr>
        </p:pic>
      </p:grpSp>
    </p:spTree>
    <p:extLst>
      <p:ext uri="{BB962C8B-B14F-4D97-AF65-F5344CB8AC3E}">
        <p14:creationId xmlns:p14="http://schemas.microsoft.com/office/powerpoint/2010/main" val="162804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3362459" y="2826265"/>
            <a:ext cx="1202558" cy="2233750"/>
            <a:chOff x="3415212" y="2826265"/>
            <a:chExt cx="1202558" cy="2233750"/>
          </a:xfrm>
        </p:grpSpPr>
        <p:grpSp>
          <p:nvGrpSpPr>
            <p:cNvPr id="85" name="Group 84"/>
            <p:cNvGrpSpPr/>
            <p:nvPr/>
          </p:nvGrpSpPr>
          <p:grpSpPr>
            <a:xfrm>
              <a:off x="3415212" y="2826265"/>
              <a:ext cx="1202558" cy="2233750"/>
              <a:chOff x="6653028" y="24995"/>
              <a:chExt cx="2195080" cy="4077364"/>
            </a:xfrm>
          </p:grpSpPr>
          <p:sp>
            <p:nvSpPr>
              <p:cNvPr id="87" name="Rectangle 86"/>
              <p:cNvSpPr/>
              <p:nvPr/>
            </p:nvSpPr>
            <p:spPr>
              <a:xfrm>
                <a:off x="6740896" y="712682"/>
                <a:ext cx="2019344" cy="3267594"/>
              </a:xfrm>
              <a:prstGeom prst="rect">
                <a:avLst/>
              </a:prstGeom>
              <a:solidFill>
                <a:srgbClr val="2129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8" name="Picture 8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3028" y="24995"/>
                <a:ext cx="2195080" cy="4077364"/>
              </a:xfrm>
              <a:prstGeom prst="rect">
                <a:avLst/>
              </a:prstGeom>
            </p:spPr>
          </p:pic>
        </p:grpSp>
        <p:pic>
          <p:nvPicPr>
            <p:cNvPr id="9" name="Picture 8">
              <a:extLst>
                <a:ext uri="{FF2B5EF4-FFF2-40B4-BE49-F238E27FC236}">
                  <a16:creationId xmlns:a16="http://schemas.microsoft.com/office/drawing/2014/main" id="{BAF94452-76BE-4D6F-B596-717BC0C4F02A}"/>
                </a:ext>
              </a:extLst>
            </p:cNvPr>
            <p:cNvPicPr>
              <a:picLocks noChangeAspect="1"/>
            </p:cNvPicPr>
            <p:nvPr/>
          </p:nvPicPr>
          <p:blipFill>
            <a:blip r:embed="rId4"/>
            <a:stretch>
              <a:fillRect/>
            </a:stretch>
          </p:blipFill>
          <p:spPr>
            <a:xfrm>
              <a:off x="3540313" y="3247819"/>
              <a:ext cx="952333" cy="1691640"/>
            </a:xfrm>
            <a:prstGeom prst="rect">
              <a:avLst/>
            </a:prstGeom>
            <a:noFill/>
            <a:ln>
              <a:noFill/>
            </a:ln>
          </p:spPr>
        </p:pic>
      </p:grpSp>
      <p:grpSp>
        <p:nvGrpSpPr>
          <p:cNvPr id="32" name="Group 31"/>
          <p:cNvGrpSpPr/>
          <p:nvPr/>
        </p:nvGrpSpPr>
        <p:grpSpPr>
          <a:xfrm>
            <a:off x="4077119" y="2826265"/>
            <a:ext cx="1202558" cy="2233750"/>
            <a:chOff x="4129872" y="2826265"/>
            <a:chExt cx="1202558" cy="2233750"/>
          </a:xfrm>
        </p:grpSpPr>
        <p:grpSp>
          <p:nvGrpSpPr>
            <p:cNvPr id="90" name="Group 89"/>
            <p:cNvGrpSpPr/>
            <p:nvPr/>
          </p:nvGrpSpPr>
          <p:grpSpPr>
            <a:xfrm>
              <a:off x="4129872" y="2826265"/>
              <a:ext cx="1202558" cy="2233750"/>
              <a:chOff x="6653028" y="24995"/>
              <a:chExt cx="2195080" cy="4077364"/>
            </a:xfrm>
          </p:grpSpPr>
          <p:sp>
            <p:nvSpPr>
              <p:cNvPr id="92" name="Rectangle 91"/>
              <p:cNvSpPr/>
              <p:nvPr/>
            </p:nvSpPr>
            <p:spPr>
              <a:xfrm>
                <a:off x="6740896" y="712682"/>
                <a:ext cx="2019344" cy="3267594"/>
              </a:xfrm>
              <a:prstGeom prst="rect">
                <a:avLst/>
              </a:prstGeom>
              <a:solidFill>
                <a:srgbClr val="2129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3" name="Picture 9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3028" y="24995"/>
                <a:ext cx="2195080" cy="4077364"/>
              </a:xfrm>
              <a:prstGeom prst="rect">
                <a:avLst/>
              </a:prstGeom>
            </p:spPr>
          </p:pic>
        </p:grpSp>
        <p:pic>
          <p:nvPicPr>
            <p:cNvPr id="15" name="Picture 14">
              <a:extLst>
                <a:ext uri="{FF2B5EF4-FFF2-40B4-BE49-F238E27FC236}">
                  <a16:creationId xmlns:a16="http://schemas.microsoft.com/office/drawing/2014/main" id="{DB09CBDA-B3E3-454C-B5EF-716C11001686}"/>
                </a:ext>
              </a:extLst>
            </p:cNvPr>
            <p:cNvPicPr>
              <a:picLocks noChangeAspect="1"/>
            </p:cNvPicPr>
            <p:nvPr/>
          </p:nvPicPr>
          <p:blipFill>
            <a:blip r:embed="rId5"/>
            <a:stretch>
              <a:fillRect/>
            </a:stretch>
          </p:blipFill>
          <p:spPr>
            <a:xfrm>
              <a:off x="4249782" y="3247819"/>
              <a:ext cx="952332" cy="1691640"/>
            </a:xfrm>
            <a:prstGeom prst="rect">
              <a:avLst/>
            </a:prstGeom>
            <a:noFill/>
            <a:ln>
              <a:noFill/>
            </a:ln>
          </p:spPr>
        </p:pic>
      </p:grpSp>
      <p:grpSp>
        <p:nvGrpSpPr>
          <p:cNvPr id="33" name="Group 32"/>
          <p:cNvGrpSpPr/>
          <p:nvPr/>
        </p:nvGrpSpPr>
        <p:grpSpPr>
          <a:xfrm>
            <a:off x="4791779" y="2826265"/>
            <a:ext cx="1202558" cy="2233750"/>
            <a:chOff x="4844532" y="2826265"/>
            <a:chExt cx="1202558" cy="2233750"/>
          </a:xfrm>
        </p:grpSpPr>
        <p:grpSp>
          <p:nvGrpSpPr>
            <p:cNvPr id="95" name="Group 94"/>
            <p:cNvGrpSpPr/>
            <p:nvPr/>
          </p:nvGrpSpPr>
          <p:grpSpPr>
            <a:xfrm>
              <a:off x="4844532" y="2826265"/>
              <a:ext cx="1202558" cy="2233750"/>
              <a:chOff x="6653028" y="24995"/>
              <a:chExt cx="2195080" cy="4077364"/>
            </a:xfrm>
          </p:grpSpPr>
          <p:sp>
            <p:nvSpPr>
              <p:cNvPr id="97" name="Rectangle 96"/>
              <p:cNvSpPr/>
              <p:nvPr/>
            </p:nvSpPr>
            <p:spPr>
              <a:xfrm>
                <a:off x="6740896" y="712682"/>
                <a:ext cx="2019344" cy="3267594"/>
              </a:xfrm>
              <a:prstGeom prst="rect">
                <a:avLst/>
              </a:prstGeom>
              <a:solidFill>
                <a:srgbClr val="2129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8" name="Picture 9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3028" y="24995"/>
                <a:ext cx="2195080" cy="4077364"/>
              </a:xfrm>
              <a:prstGeom prst="rect">
                <a:avLst/>
              </a:prstGeom>
            </p:spPr>
          </p:pic>
        </p:grpSp>
        <p:pic>
          <p:nvPicPr>
            <p:cNvPr id="11" name="Picture 10">
              <a:extLst>
                <a:ext uri="{FF2B5EF4-FFF2-40B4-BE49-F238E27FC236}">
                  <a16:creationId xmlns:a16="http://schemas.microsoft.com/office/drawing/2014/main" id="{8934B8CC-BC49-4D07-859C-E9EC1CD0E3A0}"/>
                </a:ext>
              </a:extLst>
            </p:cNvPr>
            <p:cNvPicPr>
              <a:picLocks noChangeAspect="1"/>
            </p:cNvPicPr>
            <p:nvPr/>
          </p:nvPicPr>
          <p:blipFill>
            <a:blip r:embed="rId6"/>
            <a:stretch>
              <a:fillRect/>
            </a:stretch>
          </p:blipFill>
          <p:spPr>
            <a:xfrm>
              <a:off x="4965688" y="3247819"/>
              <a:ext cx="952332" cy="1691640"/>
            </a:xfrm>
            <a:prstGeom prst="rect">
              <a:avLst/>
            </a:prstGeom>
            <a:noFill/>
            <a:ln>
              <a:noFill/>
            </a:ln>
          </p:spPr>
        </p:pic>
      </p:grpSp>
      <p:grpSp>
        <p:nvGrpSpPr>
          <p:cNvPr id="109" name="Group 108"/>
          <p:cNvGrpSpPr/>
          <p:nvPr/>
        </p:nvGrpSpPr>
        <p:grpSpPr>
          <a:xfrm>
            <a:off x="5506439" y="2826265"/>
            <a:ext cx="1202558" cy="2233750"/>
            <a:chOff x="5559192" y="2826265"/>
            <a:chExt cx="1202558" cy="2233750"/>
          </a:xfrm>
        </p:grpSpPr>
        <p:grpSp>
          <p:nvGrpSpPr>
            <p:cNvPr id="100" name="Group 99"/>
            <p:cNvGrpSpPr/>
            <p:nvPr/>
          </p:nvGrpSpPr>
          <p:grpSpPr>
            <a:xfrm>
              <a:off x="5559192" y="2826265"/>
              <a:ext cx="1202558" cy="2233750"/>
              <a:chOff x="6653028" y="24995"/>
              <a:chExt cx="2195080" cy="4077364"/>
            </a:xfrm>
          </p:grpSpPr>
          <p:sp>
            <p:nvSpPr>
              <p:cNvPr id="102" name="Rectangle 101"/>
              <p:cNvSpPr/>
              <p:nvPr/>
            </p:nvSpPr>
            <p:spPr>
              <a:xfrm>
                <a:off x="6740896" y="712682"/>
                <a:ext cx="2019344" cy="3267594"/>
              </a:xfrm>
              <a:prstGeom prst="rect">
                <a:avLst/>
              </a:prstGeom>
              <a:solidFill>
                <a:srgbClr val="2129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3" name="Picture 10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3028" y="24995"/>
                <a:ext cx="2195080" cy="4077364"/>
              </a:xfrm>
              <a:prstGeom prst="rect">
                <a:avLst/>
              </a:prstGeom>
            </p:spPr>
          </p:pic>
        </p:grpSp>
        <p:pic>
          <p:nvPicPr>
            <p:cNvPr id="17" name="Picture 16">
              <a:extLst>
                <a:ext uri="{FF2B5EF4-FFF2-40B4-BE49-F238E27FC236}">
                  <a16:creationId xmlns:a16="http://schemas.microsoft.com/office/drawing/2014/main" id="{E3DC0670-628B-4A0B-9B99-7F8CF8B213C5}"/>
                </a:ext>
              </a:extLst>
            </p:cNvPr>
            <p:cNvPicPr>
              <a:picLocks noChangeAspect="1"/>
            </p:cNvPicPr>
            <p:nvPr/>
          </p:nvPicPr>
          <p:blipFill>
            <a:blip r:embed="rId7"/>
            <a:stretch>
              <a:fillRect/>
            </a:stretch>
          </p:blipFill>
          <p:spPr>
            <a:xfrm>
              <a:off x="5682683" y="3247819"/>
              <a:ext cx="945976" cy="1691640"/>
            </a:xfrm>
            <a:prstGeom prst="rect">
              <a:avLst/>
            </a:prstGeom>
            <a:noFill/>
            <a:ln>
              <a:noFill/>
            </a:ln>
          </p:spPr>
        </p:pic>
      </p:grpSp>
      <p:sp>
        <p:nvSpPr>
          <p:cNvPr id="4" name="Text Placeholder 3">
            <a:extLst>
              <a:ext uri="{FF2B5EF4-FFF2-40B4-BE49-F238E27FC236}">
                <a16:creationId xmlns:a16="http://schemas.microsoft.com/office/drawing/2014/main" id="{045914B2-3770-40D1-B1C0-595C3FE6D050}"/>
              </a:ext>
            </a:extLst>
          </p:cNvPr>
          <p:cNvSpPr>
            <a:spLocks noGrp="1"/>
          </p:cNvSpPr>
          <p:nvPr>
            <p:ph type="body" sz="quarter" idx="10"/>
          </p:nvPr>
        </p:nvSpPr>
        <p:spPr>
          <a:xfrm>
            <a:off x="421732" y="1376169"/>
            <a:ext cx="2813074" cy="3161455"/>
          </a:xfrm>
        </p:spPr>
        <p:txBody>
          <a:bodyPr/>
          <a:lstStyle/>
          <a:p>
            <a:pPr marL="182880" indent="0">
              <a:spcBef>
                <a:spcPts val="1000"/>
              </a:spcBef>
              <a:buClr>
                <a:schemeClr val="accent3"/>
              </a:buClr>
              <a:buNone/>
            </a:pPr>
            <a:r>
              <a:rPr lang="en-US" sz="1400" dirty="0">
                <a:solidFill>
                  <a:schemeClr val="accent5"/>
                </a:solidFill>
              </a:rPr>
              <a:t>Horizontal P2P Measurements</a:t>
            </a:r>
          </a:p>
          <a:p>
            <a:pPr marL="774954" lvl="2" indent="-192024">
              <a:spcBef>
                <a:spcPts val="400"/>
              </a:spcBef>
              <a:buClr>
                <a:schemeClr val="accent3"/>
              </a:buClr>
              <a:buFont typeface="Arial" charset="0"/>
              <a:buChar char="•"/>
            </a:pPr>
            <a:r>
              <a:rPr lang="en-US" sz="1200" dirty="0">
                <a:solidFill>
                  <a:schemeClr val="accent5"/>
                </a:solidFill>
              </a:rPr>
              <a:t>Slope Distance</a:t>
            </a:r>
          </a:p>
          <a:p>
            <a:pPr marL="774954" lvl="2" indent="-192024">
              <a:spcBef>
                <a:spcPts val="400"/>
              </a:spcBef>
              <a:buClr>
                <a:schemeClr val="accent3"/>
              </a:buClr>
              <a:buFont typeface="Arial" charset="0"/>
              <a:buChar char="•"/>
            </a:pPr>
            <a:r>
              <a:rPr lang="en-US" sz="1200" dirty="0">
                <a:solidFill>
                  <a:schemeClr val="accent5"/>
                </a:solidFill>
              </a:rPr>
              <a:t>Horizontal Distance</a:t>
            </a:r>
          </a:p>
          <a:p>
            <a:pPr marL="774954" lvl="2" indent="-192024">
              <a:spcBef>
                <a:spcPts val="400"/>
              </a:spcBef>
              <a:buClr>
                <a:schemeClr val="accent3"/>
              </a:buClr>
              <a:buFont typeface="Arial" charset="0"/>
              <a:buChar char="•"/>
            </a:pPr>
            <a:r>
              <a:rPr lang="en-US" sz="1200" dirty="0">
                <a:solidFill>
                  <a:schemeClr val="accent5"/>
                </a:solidFill>
              </a:rPr>
              <a:t>Vertical Distance</a:t>
            </a:r>
          </a:p>
          <a:p>
            <a:pPr marL="774954" lvl="2" indent="-192024">
              <a:spcBef>
                <a:spcPts val="400"/>
              </a:spcBef>
              <a:buClr>
                <a:schemeClr val="accent3"/>
              </a:buClr>
              <a:buFont typeface="Arial" charset="0"/>
              <a:buChar char="•"/>
            </a:pPr>
            <a:r>
              <a:rPr lang="en-US" sz="1200" dirty="0">
                <a:solidFill>
                  <a:schemeClr val="accent5"/>
                </a:solidFill>
              </a:rPr>
              <a:t>Bearing</a:t>
            </a:r>
          </a:p>
          <a:p>
            <a:pPr marL="374904" lvl="1" indent="-192024">
              <a:spcBef>
                <a:spcPts val="1000"/>
              </a:spcBef>
              <a:buClr>
                <a:schemeClr val="accent3"/>
              </a:buClr>
              <a:buFont typeface="Arial" charset="0"/>
              <a:buChar char="•"/>
            </a:pPr>
            <a:endParaRPr lang="en-US" sz="1400" dirty="0">
              <a:solidFill>
                <a:schemeClr val="accent5"/>
              </a:solidFill>
            </a:endParaRPr>
          </a:p>
          <a:p>
            <a:pPr marL="182880" indent="0">
              <a:spcBef>
                <a:spcPts val="1000"/>
              </a:spcBef>
              <a:buClr>
                <a:schemeClr val="accent3"/>
              </a:buClr>
              <a:buNone/>
            </a:pPr>
            <a:r>
              <a:rPr lang="en-US" sz="1400" dirty="0">
                <a:solidFill>
                  <a:schemeClr val="accent5"/>
                </a:solidFill>
              </a:rPr>
              <a:t>Used for:</a:t>
            </a:r>
          </a:p>
          <a:p>
            <a:pPr marL="774954" lvl="2" indent="-192024">
              <a:spcBef>
                <a:spcPts val="400"/>
              </a:spcBef>
              <a:buClr>
                <a:schemeClr val="accent3"/>
              </a:buClr>
              <a:buFont typeface="Arial" charset="0"/>
              <a:buChar char="•"/>
            </a:pPr>
            <a:r>
              <a:rPr lang="en-US" sz="1200" dirty="0">
                <a:solidFill>
                  <a:schemeClr val="accent5"/>
                </a:solidFill>
              </a:rPr>
              <a:t>Clearances</a:t>
            </a:r>
          </a:p>
          <a:p>
            <a:pPr marL="774954" lvl="2" indent="-192024">
              <a:spcBef>
                <a:spcPts val="400"/>
              </a:spcBef>
              <a:buClr>
                <a:schemeClr val="accent3"/>
              </a:buClr>
              <a:buFont typeface="Arial" charset="0"/>
              <a:buChar char="•"/>
            </a:pPr>
            <a:r>
              <a:rPr lang="en-US" sz="1200" dirty="0">
                <a:solidFill>
                  <a:schemeClr val="accent5"/>
                </a:solidFill>
              </a:rPr>
              <a:t>Angles</a:t>
            </a:r>
          </a:p>
          <a:p>
            <a:pPr marL="774954" lvl="2" indent="-192024">
              <a:spcBef>
                <a:spcPts val="400"/>
              </a:spcBef>
              <a:buClr>
                <a:schemeClr val="accent3"/>
              </a:buClr>
              <a:buFont typeface="Arial" charset="0"/>
              <a:buChar char="•"/>
            </a:pPr>
            <a:r>
              <a:rPr lang="en-US" sz="1200" dirty="0">
                <a:solidFill>
                  <a:schemeClr val="accent5"/>
                </a:solidFill>
              </a:rPr>
              <a:t>Span Lengths</a:t>
            </a:r>
          </a:p>
          <a:p>
            <a:pPr marL="774954" lvl="2" indent="-192024">
              <a:spcBef>
                <a:spcPts val="400"/>
              </a:spcBef>
              <a:buClr>
                <a:schemeClr val="accent3"/>
              </a:buClr>
              <a:buFont typeface="Arial" charset="0"/>
              <a:buChar char="•"/>
            </a:pPr>
            <a:r>
              <a:rPr lang="en-US" sz="1200" dirty="0">
                <a:solidFill>
                  <a:schemeClr val="accent5"/>
                </a:solidFill>
              </a:rPr>
              <a:t>Anchor Lead Lengths</a:t>
            </a:r>
          </a:p>
        </p:txBody>
      </p:sp>
      <p:grpSp>
        <p:nvGrpSpPr>
          <p:cNvPr id="10" name="Group 9"/>
          <p:cNvGrpSpPr/>
          <p:nvPr/>
        </p:nvGrpSpPr>
        <p:grpSpPr>
          <a:xfrm>
            <a:off x="7584991" y="2956896"/>
            <a:ext cx="1377857" cy="1367555"/>
            <a:chOff x="7584991" y="2956896"/>
            <a:chExt cx="1377857" cy="1367555"/>
          </a:xfrm>
        </p:grpSpPr>
        <p:pic>
          <p:nvPicPr>
            <p:cNvPr id="6" name="Picture 5">
              <a:extLst>
                <a:ext uri="{FF2B5EF4-FFF2-40B4-BE49-F238E27FC236}">
                  <a16:creationId xmlns:a16="http://schemas.microsoft.com/office/drawing/2014/main" id="{2E5CEB0D-68BC-47D3-A32A-C4F530BE81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84991" y="3251258"/>
              <a:ext cx="1377857" cy="1073193"/>
            </a:xfrm>
            <a:prstGeom prst="roundRect">
              <a:avLst/>
            </a:prstGeom>
            <a:ln w="19050">
              <a:solidFill>
                <a:schemeClr val="tx1"/>
              </a:solidFill>
            </a:ln>
          </p:spPr>
        </p:pic>
        <p:sp>
          <p:nvSpPr>
            <p:cNvPr id="7" name="TextBox 6">
              <a:extLst>
                <a:ext uri="{FF2B5EF4-FFF2-40B4-BE49-F238E27FC236}">
                  <a16:creationId xmlns:a16="http://schemas.microsoft.com/office/drawing/2014/main" id="{4C816C6B-3BE2-415F-9C2A-C35399EE1320}"/>
                </a:ext>
              </a:extLst>
            </p:cNvPr>
            <p:cNvSpPr txBox="1"/>
            <p:nvPr/>
          </p:nvSpPr>
          <p:spPr>
            <a:xfrm>
              <a:off x="7929516" y="2956896"/>
              <a:ext cx="688807" cy="169277"/>
            </a:xfrm>
            <a:prstGeom prst="rect">
              <a:avLst/>
            </a:prstGeom>
            <a:noFill/>
          </p:spPr>
          <p:txBody>
            <a:bodyPr wrap="square" lIns="0" tIns="0" rIns="0" bIns="0" rtlCol="0">
              <a:spAutoFit/>
            </a:bodyPr>
            <a:lstStyle/>
            <a:p>
              <a:pPr algn="ctr"/>
              <a:r>
                <a:rPr lang="en-US" sz="1100" b="1" dirty="0">
                  <a:solidFill>
                    <a:schemeClr val="accent1"/>
                  </a:solidFill>
                  <a:latin typeface="Arial" panose="020B0604020202020204" pitchFamily="34" charset="0"/>
                  <a:cs typeface="Arial" panose="020B0604020202020204" pitchFamily="34" charset="0"/>
                </a:rPr>
                <a:t>Vector</a:t>
              </a:r>
            </a:p>
          </p:txBody>
        </p:sp>
      </p:grpSp>
      <p:sp>
        <p:nvSpPr>
          <p:cNvPr id="8" name="Title 7"/>
          <p:cNvSpPr>
            <a:spLocks noGrp="1"/>
          </p:cNvSpPr>
          <p:nvPr>
            <p:ph type="title"/>
          </p:nvPr>
        </p:nvSpPr>
        <p:spPr>
          <a:xfrm>
            <a:off x="421732" y="745428"/>
            <a:ext cx="2141360" cy="630742"/>
          </a:xfrm>
        </p:spPr>
        <p:txBody>
          <a:bodyPr/>
          <a:lstStyle/>
          <a:p>
            <a:r>
              <a:rPr lang="en-US" dirty="0"/>
              <a:t>Vector Tool</a:t>
            </a:r>
          </a:p>
        </p:txBody>
      </p:sp>
      <p:grpSp>
        <p:nvGrpSpPr>
          <p:cNvPr id="22" name="Group 21"/>
          <p:cNvGrpSpPr/>
          <p:nvPr/>
        </p:nvGrpSpPr>
        <p:grpSpPr>
          <a:xfrm>
            <a:off x="3362459" y="512779"/>
            <a:ext cx="1202558" cy="2233750"/>
            <a:chOff x="3544211" y="512779"/>
            <a:chExt cx="1202558" cy="2233750"/>
          </a:xfrm>
        </p:grpSpPr>
        <p:grpSp>
          <p:nvGrpSpPr>
            <p:cNvPr id="45" name="Group 44"/>
            <p:cNvGrpSpPr/>
            <p:nvPr/>
          </p:nvGrpSpPr>
          <p:grpSpPr>
            <a:xfrm>
              <a:off x="3544211" y="512779"/>
              <a:ext cx="1202558" cy="2233750"/>
              <a:chOff x="6653028" y="24995"/>
              <a:chExt cx="2195080" cy="4077364"/>
            </a:xfrm>
          </p:grpSpPr>
          <p:sp>
            <p:nvSpPr>
              <p:cNvPr id="47" name="Rectangle 46"/>
              <p:cNvSpPr/>
              <p:nvPr/>
            </p:nvSpPr>
            <p:spPr>
              <a:xfrm>
                <a:off x="6740896" y="712682"/>
                <a:ext cx="2019344" cy="3267594"/>
              </a:xfrm>
              <a:prstGeom prst="rect">
                <a:avLst/>
              </a:prstGeom>
              <a:solidFill>
                <a:srgbClr val="2129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8" name="Picture 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3028" y="24995"/>
                <a:ext cx="2195080" cy="4077364"/>
              </a:xfrm>
              <a:prstGeom prst="rect">
                <a:avLst/>
              </a:prstGeom>
            </p:spPr>
          </p:pic>
        </p:grpSp>
        <p:pic>
          <p:nvPicPr>
            <p:cNvPr id="19" name="Picture 18">
              <a:extLst>
                <a:ext uri="{FF2B5EF4-FFF2-40B4-BE49-F238E27FC236}">
                  <a16:creationId xmlns:a16="http://schemas.microsoft.com/office/drawing/2014/main" id="{27F659FC-CD4A-495B-B83E-6CC46864E2F5}"/>
                </a:ext>
              </a:extLst>
            </p:cNvPr>
            <p:cNvPicPr>
              <a:picLocks noChangeAspect="1"/>
            </p:cNvPicPr>
            <p:nvPr/>
          </p:nvPicPr>
          <p:blipFill>
            <a:blip r:embed="rId9"/>
            <a:stretch>
              <a:fillRect/>
            </a:stretch>
          </p:blipFill>
          <p:spPr>
            <a:xfrm>
              <a:off x="3668532" y="934333"/>
              <a:ext cx="946003" cy="1691640"/>
            </a:xfrm>
            <a:prstGeom prst="rect">
              <a:avLst/>
            </a:prstGeom>
            <a:noFill/>
            <a:ln>
              <a:noFill/>
            </a:ln>
          </p:spPr>
        </p:pic>
      </p:grpSp>
      <p:grpSp>
        <p:nvGrpSpPr>
          <p:cNvPr id="20" name="Group 19"/>
          <p:cNvGrpSpPr/>
          <p:nvPr/>
        </p:nvGrpSpPr>
        <p:grpSpPr>
          <a:xfrm>
            <a:off x="4077119" y="512779"/>
            <a:ext cx="1202558" cy="2233750"/>
            <a:chOff x="4634996" y="512779"/>
            <a:chExt cx="1202558" cy="2233750"/>
          </a:xfrm>
        </p:grpSpPr>
        <p:grpSp>
          <p:nvGrpSpPr>
            <p:cNvPr id="78" name="Group 77"/>
            <p:cNvGrpSpPr/>
            <p:nvPr/>
          </p:nvGrpSpPr>
          <p:grpSpPr>
            <a:xfrm>
              <a:off x="4634996" y="512779"/>
              <a:ext cx="1202558" cy="2233750"/>
              <a:chOff x="6653028" y="24995"/>
              <a:chExt cx="2195080" cy="4077364"/>
            </a:xfrm>
          </p:grpSpPr>
          <p:sp>
            <p:nvSpPr>
              <p:cNvPr id="79" name="Rectangle 78"/>
              <p:cNvSpPr/>
              <p:nvPr/>
            </p:nvSpPr>
            <p:spPr>
              <a:xfrm>
                <a:off x="6740896" y="712682"/>
                <a:ext cx="2019344" cy="3267594"/>
              </a:xfrm>
              <a:prstGeom prst="rect">
                <a:avLst/>
              </a:prstGeom>
              <a:solidFill>
                <a:srgbClr val="2129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0" name="Picture 7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3028" y="24995"/>
                <a:ext cx="2195080" cy="4077364"/>
              </a:xfrm>
              <a:prstGeom prst="rect">
                <a:avLst/>
              </a:prstGeom>
            </p:spPr>
          </p:pic>
        </p:grpSp>
        <p:pic>
          <p:nvPicPr>
            <p:cNvPr id="83" name="Picture 82">
              <a:extLst>
                <a:ext uri="{FF2B5EF4-FFF2-40B4-BE49-F238E27FC236}">
                  <a16:creationId xmlns:a16="http://schemas.microsoft.com/office/drawing/2014/main" id="{687AA705-BDAF-432B-9F0D-112C70C52B1A}"/>
                </a:ext>
              </a:extLst>
            </p:cNvPr>
            <p:cNvPicPr>
              <a:picLocks noChangeAspect="1"/>
            </p:cNvPicPr>
            <p:nvPr/>
          </p:nvPicPr>
          <p:blipFill>
            <a:blip r:embed="rId10"/>
            <a:stretch>
              <a:fillRect/>
            </a:stretch>
          </p:blipFill>
          <p:spPr>
            <a:xfrm>
              <a:off x="4756152" y="934333"/>
              <a:ext cx="952332" cy="1691640"/>
            </a:xfrm>
            <a:prstGeom prst="rect">
              <a:avLst/>
            </a:prstGeom>
            <a:noFill/>
            <a:ln>
              <a:noFill/>
            </a:ln>
          </p:spPr>
        </p:pic>
      </p:grpSp>
      <p:grpSp>
        <p:nvGrpSpPr>
          <p:cNvPr id="5" name="Group 4"/>
          <p:cNvGrpSpPr/>
          <p:nvPr/>
        </p:nvGrpSpPr>
        <p:grpSpPr>
          <a:xfrm>
            <a:off x="4791779" y="512779"/>
            <a:ext cx="1202558" cy="2233750"/>
            <a:chOff x="4976295" y="512779"/>
            <a:chExt cx="1202558" cy="2233750"/>
          </a:xfrm>
        </p:grpSpPr>
        <p:grpSp>
          <p:nvGrpSpPr>
            <p:cNvPr id="71" name="Group 70"/>
            <p:cNvGrpSpPr/>
            <p:nvPr/>
          </p:nvGrpSpPr>
          <p:grpSpPr>
            <a:xfrm>
              <a:off x="4976295" y="512779"/>
              <a:ext cx="1202558" cy="2233750"/>
              <a:chOff x="6653028" y="24995"/>
              <a:chExt cx="2195080" cy="4077364"/>
            </a:xfrm>
          </p:grpSpPr>
          <p:sp>
            <p:nvSpPr>
              <p:cNvPr id="72" name="Rectangle 71"/>
              <p:cNvSpPr/>
              <p:nvPr/>
            </p:nvSpPr>
            <p:spPr>
              <a:xfrm>
                <a:off x="6740896" y="712682"/>
                <a:ext cx="2019344" cy="3267594"/>
              </a:xfrm>
              <a:prstGeom prst="rect">
                <a:avLst/>
              </a:prstGeom>
              <a:solidFill>
                <a:srgbClr val="2129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3" name="Picture 7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3028" y="24995"/>
                <a:ext cx="2195080" cy="4077364"/>
              </a:xfrm>
              <a:prstGeom prst="rect">
                <a:avLst/>
              </a:prstGeom>
            </p:spPr>
          </p:pic>
        </p:grpSp>
        <p:pic>
          <p:nvPicPr>
            <p:cNvPr id="77" name="Picture 76">
              <a:extLst>
                <a:ext uri="{FF2B5EF4-FFF2-40B4-BE49-F238E27FC236}">
                  <a16:creationId xmlns:a16="http://schemas.microsoft.com/office/drawing/2014/main" id="{146EF67F-9A0E-4D55-AE90-C7263474097C}"/>
                </a:ext>
              </a:extLst>
            </p:cNvPr>
            <p:cNvPicPr>
              <a:picLocks noChangeAspect="1"/>
            </p:cNvPicPr>
            <p:nvPr/>
          </p:nvPicPr>
          <p:blipFill>
            <a:blip r:embed="rId11"/>
            <a:stretch>
              <a:fillRect/>
            </a:stretch>
          </p:blipFill>
          <p:spPr>
            <a:xfrm>
              <a:off x="5097451" y="934333"/>
              <a:ext cx="952332" cy="1691640"/>
            </a:xfrm>
            <a:prstGeom prst="rect">
              <a:avLst/>
            </a:prstGeom>
            <a:noFill/>
            <a:ln>
              <a:noFill/>
            </a:ln>
          </p:spPr>
        </p:pic>
      </p:grpSp>
      <p:grpSp>
        <p:nvGrpSpPr>
          <p:cNvPr id="3" name="Group 2"/>
          <p:cNvGrpSpPr/>
          <p:nvPr/>
        </p:nvGrpSpPr>
        <p:grpSpPr>
          <a:xfrm>
            <a:off x="5506439" y="512779"/>
            <a:ext cx="1202558" cy="2233750"/>
            <a:chOff x="5769686" y="512779"/>
            <a:chExt cx="1202558" cy="2233750"/>
          </a:xfrm>
        </p:grpSpPr>
        <p:grpSp>
          <p:nvGrpSpPr>
            <p:cNvPr id="63" name="Group 62"/>
            <p:cNvGrpSpPr/>
            <p:nvPr/>
          </p:nvGrpSpPr>
          <p:grpSpPr>
            <a:xfrm>
              <a:off x="5769686" y="512779"/>
              <a:ext cx="1202558" cy="2233750"/>
              <a:chOff x="6653028" y="24995"/>
              <a:chExt cx="2195080" cy="4077364"/>
            </a:xfrm>
          </p:grpSpPr>
          <p:sp>
            <p:nvSpPr>
              <p:cNvPr id="64" name="Rectangle 63"/>
              <p:cNvSpPr/>
              <p:nvPr/>
            </p:nvSpPr>
            <p:spPr>
              <a:xfrm>
                <a:off x="6740896" y="712682"/>
                <a:ext cx="2019344" cy="3267594"/>
              </a:xfrm>
              <a:prstGeom prst="rect">
                <a:avLst/>
              </a:prstGeom>
              <a:solidFill>
                <a:srgbClr val="2129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5" name="Picture 6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3028" y="24995"/>
                <a:ext cx="2195080" cy="4077364"/>
              </a:xfrm>
              <a:prstGeom prst="rect">
                <a:avLst/>
              </a:prstGeom>
            </p:spPr>
          </p:pic>
        </p:grpSp>
        <p:pic>
          <p:nvPicPr>
            <p:cNvPr id="70" name="Picture 69">
              <a:extLst>
                <a:ext uri="{FF2B5EF4-FFF2-40B4-BE49-F238E27FC236}">
                  <a16:creationId xmlns:a16="http://schemas.microsoft.com/office/drawing/2014/main" id="{74B36716-7B53-427D-BB41-3CEFA88B0CD8}"/>
                </a:ext>
              </a:extLst>
            </p:cNvPr>
            <p:cNvPicPr>
              <a:picLocks noChangeAspect="1"/>
            </p:cNvPicPr>
            <p:nvPr/>
          </p:nvPicPr>
          <p:blipFill>
            <a:blip r:embed="rId12"/>
            <a:stretch>
              <a:fillRect/>
            </a:stretch>
          </p:blipFill>
          <p:spPr>
            <a:xfrm>
              <a:off x="5890842" y="934333"/>
              <a:ext cx="952332" cy="1691640"/>
            </a:xfrm>
            <a:prstGeom prst="rect">
              <a:avLst/>
            </a:prstGeom>
            <a:noFill/>
            <a:ln>
              <a:noFill/>
            </a:ln>
          </p:spPr>
        </p:pic>
      </p:grpSp>
      <p:grpSp>
        <p:nvGrpSpPr>
          <p:cNvPr id="2" name="Group 1"/>
          <p:cNvGrpSpPr/>
          <p:nvPr/>
        </p:nvGrpSpPr>
        <p:grpSpPr>
          <a:xfrm>
            <a:off x="6221099" y="512779"/>
            <a:ext cx="1202558" cy="2233750"/>
            <a:chOff x="6637906" y="512779"/>
            <a:chExt cx="1202558" cy="2233750"/>
          </a:xfrm>
        </p:grpSpPr>
        <p:grpSp>
          <p:nvGrpSpPr>
            <p:cNvPr id="54" name="Group 53"/>
            <p:cNvGrpSpPr/>
            <p:nvPr/>
          </p:nvGrpSpPr>
          <p:grpSpPr>
            <a:xfrm>
              <a:off x="6637906" y="512779"/>
              <a:ext cx="1202558" cy="2233750"/>
              <a:chOff x="6653028" y="24995"/>
              <a:chExt cx="2195080" cy="4077364"/>
            </a:xfrm>
          </p:grpSpPr>
          <p:sp>
            <p:nvSpPr>
              <p:cNvPr id="55" name="Rectangle 54"/>
              <p:cNvSpPr/>
              <p:nvPr/>
            </p:nvSpPr>
            <p:spPr>
              <a:xfrm>
                <a:off x="6740896" y="712682"/>
                <a:ext cx="2019344" cy="3267594"/>
              </a:xfrm>
              <a:prstGeom prst="rect">
                <a:avLst/>
              </a:prstGeom>
              <a:solidFill>
                <a:srgbClr val="2129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3028" y="24995"/>
                <a:ext cx="2195080" cy="4077364"/>
              </a:xfrm>
              <a:prstGeom prst="rect">
                <a:avLst/>
              </a:prstGeom>
            </p:spPr>
          </p:pic>
        </p:grpSp>
        <p:pic>
          <p:nvPicPr>
            <p:cNvPr id="62" name="Picture 61">
              <a:extLst>
                <a:ext uri="{FF2B5EF4-FFF2-40B4-BE49-F238E27FC236}">
                  <a16:creationId xmlns:a16="http://schemas.microsoft.com/office/drawing/2014/main" id="{AC1CBDF3-1F9C-40B6-A8DF-8972E24EFB2D}"/>
                </a:ext>
              </a:extLst>
            </p:cNvPr>
            <p:cNvPicPr>
              <a:picLocks noChangeAspect="1"/>
            </p:cNvPicPr>
            <p:nvPr/>
          </p:nvPicPr>
          <p:blipFill>
            <a:blip r:embed="rId13"/>
            <a:stretch>
              <a:fillRect/>
            </a:stretch>
          </p:blipFill>
          <p:spPr>
            <a:xfrm>
              <a:off x="6761259" y="934333"/>
              <a:ext cx="947939" cy="1691640"/>
            </a:xfrm>
            <a:prstGeom prst="rect">
              <a:avLst/>
            </a:prstGeom>
            <a:noFill/>
            <a:ln>
              <a:noFill/>
            </a:ln>
          </p:spPr>
        </p:pic>
      </p:grpSp>
      <p:grpSp>
        <p:nvGrpSpPr>
          <p:cNvPr id="110" name="Group 109"/>
          <p:cNvGrpSpPr/>
          <p:nvPr/>
        </p:nvGrpSpPr>
        <p:grpSpPr>
          <a:xfrm>
            <a:off x="6221099" y="2826265"/>
            <a:ext cx="1202558" cy="2233750"/>
            <a:chOff x="6273852" y="2826265"/>
            <a:chExt cx="1202558" cy="2233750"/>
          </a:xfrm>
        </p:grpSpPr>
        <p:grpSp>
          <p:nvGrpSpPr>
            <p:cNvPr id="105" name="Group 104"/>
            <p:cNvGrpSpPr/>
            <p:nvPr/>
          </p:nvGrpSpPr>
          <p:grpSpPr>
            <a:xfrm>
              <a:off x="6273852" y="2826265"/>
              <a:ext cx="1202558" cy="2233750"/>
              <a:chOff x="6653028" y="24995"/>
              <a:chExt cx="2195080" cy="4077364"/>
            </a:xfrm>
          </p:grpSpPr>
          <p:sp>
            <p:nvSpPr>
              <p:cNvPr id="107" name="Rectangle 106"/>
              <p:cNvSpPr/>
              <p:nvPr/>
            </p:nvSpPr>
            <p:spPr>
              <a:xfrm>
                <a:off x="6740896" y="712682"/>
                <a:ext cx="2019344" cy="3267594"/>
              </a:xfrm>
              <a:prstGeom prst="rect">
                <a:avLst/>
              </a:prstGeom>
              <a:solidFill>
                <a:srgbClr val="2129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8" name="Picture 10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3028" y="24995"/>
                <a:ext cx="2195080" cy="4077364"/>
              </a:xfrm>
              <a:prstGeom prst="rect">
                <a:avLst/>
              </a:prstGeom>
            </p:spPr>
          </p:pic>
        </p:grpSp>
        <p:pic>
          <p:nvPicPr>
            <p:cNvPr id="13" name="Picture 12">
              <a:extLst>
                <a:ext uri="{FF2B5EF4-FFF2-40B4-BE49-F238E27FC236}">
                  <a16:creationId xmlns:a16="http://schemas.microsoft.com/office/drawing/2014/main" id="{D9754B83-B3E2-43EB-A437-E7CED2B5D288}"/>
                </a:ext>
              </a:extLst>
            </p:cNvPr>
            <p:cNvPicPr>
              <a:picLocks noChangeAspect="1"/>
            </p:cNvPicPr>
            <p:nvPr/>
          </p:nvPicPr>
          <p:blipFill>
            <a:blip r:embed="rId14"/>
            <a:stretch>
              <a:fillRect/>
            </a:stretch>
          </p:blipFill>
          <p:spPr>
            <a:xfrm>
              <a:off x="6397205" y="3247819"/>
              <a:ext cx="952332" cy="1691640"/>
            </a:xfrm>
            <a:prstGeom prst="rect">
              <a:avLst/>
            </a:prstGeom>
            <a:noFill/>
            <a:ln>
              <a:noFill/>
            </a:ln>
          </p:spPr>
        </p:pic>
      </p:grpSp>
    </p:spTree>
    <p:extLst>
      <p:ext uri="{BB962C8B-B14F-4D97-AF65-F5344CB8AC3E}">
        <p14:creationId xmlns:p14="http://schemas.microsoft.com/office/powerpoint/2010/main" val="269506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300"/>
                                        <p:tgtEl>
                                          <p:spTgt spid="22"/>
                                        </p:tgtEl>
                                      </p:cBhvr>
                                    </p:animEffect>
                                    <p:anim calcmode="lin" valueType="num">
                                      <p:cBhvr>
                                        <p:cTn id="8" dur="300" fill="hold"/>
                                        <p:tgtEl>
                                          <p:spTgt spid="22"/>
                                        </p:tgtEl>
                                        <p:attrNameLst>
                                          <p:attrName>ppt_x</p:attrName>
                                        </p:attrNameLst>
                                      </p:cBhvr>
                                      <p:tavLst>
                                        <p:tav tm="0">
                                          <p:val>
                                            <p:strVal val="#ppt_x"/>
                                          </p:val>
                                        </p:tav>
                                        <p:tav tm="100000">
                                          <p:val>
                                            <p:strVal val="#ppt_x"/>
                                          </p:val>
                                        </p:tav>
                                      </p:tavLst>
                                    </p:anim>
                                    <p:anim calcmode="lin" valueType="num">
                                      <p:cBhvr>
                                        <p:cTn id="9" dur="3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300"/>
                                        <p:tgtEl>
                                          <p:spTgt spid="24"/>
                                        </p:tgtEl>
                                      </p:cBhvr>
                                    </p:animEffect>
                                    <p:anim calcmode="lin" valueType="num">
                                      <p:cBhvr>
                                        <p:cTn id="13" dur="300" fill="hold"/>
                                        <p:tgtEl>
                                          <p:spTgt spid="24"/>
                                        </p:tgtEl>
                                        <p:attrNameLst>
                                          <p:attrName>ppt_x</p:attrName>
                                        </p:attrNameLst>
                                      </p:cBhvr>
                                      <p:tavLst>
                                        <p:tav tm="0">
                                          <p:val>
                                            <p:strVal val="#ppt_x"/>
                                          </p:val>
                                        </p:tav>
                                        <p:tav tm="100000">
                                          <p:val>
                                            <p:strVal val="#ppt_x"/>
                                          </p:val>
                                        </p:tav>
                                      </p:tavLst>
                                    </p:anim>
                                    <p:anim calcmode="lin" valueType="num">
                                      <p:cBhvr>
                                        <p:cTn id="14" dur="3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300"/>
                                        <p:tgtEl>
                                          <p:spTgt spid="20"/>
                                        </p:tgtEl>
                                      </p:cBhvr>
                                    </p:animEffect>
                                    <p:anim calcmode="lin" valueType="num">
                                      <p:cBhvr>
                                        <p:cTn id="20" dur="300" fill="hold"/>
                                        <p:tgtEl>
                                          <p:spTgt spid="20"/>
                                        </p:tgtEl>
                                        <p:attrNameLst>
                                          <p:attrName>ppt_x</p:attrName>
                                        </p:attrNameLst>
                                      </p:cBhvr>
                                      <p:tavLst>
                                        <p:tav tm="0">
                                          <p:val>
                                            <p:strVal val="#ppt_x"/>
                                          </p:val>
                                        </p:tav>
                                        <p:tav tm="100000">
                                          <p:val>
                                            <p:strVal val="#ppt_x"/>
                                          </p:val>
                                        </p:tav>
                                      </p:tavLst>
                                    </p:anim>
                                    <p:anim calcmode="lin" valueType="num">
                                      <p:cBhvr>
                                        <p:cTn id="21" dur="300" fill="hold"/>
                                        <p:tgtEl>
                                          <p:spTgt spid="2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300"/>
                                        <p:tgtEl>
                                          <p:spTgt spid="32"/>
                                        </p:tgtEl>
                                      </p:cBhvr>
                                    </p:animEffect>
                                    <p:anim calcmode="lin" valueType="num">
                                      <p:cBhvr>
                                        <p:cTn id="25" dur="300" fill="hold"/>
                                        <p:tgtEl>
                                          <p:spTgt spid="32"/>
                                        </p:tgtEl>
                                        <p:attrNameLst>
                                          <p:attrName>ppt_x</p:attrName>
                                        </p:attrNameLst>
                                      </p:cBhvr>
                                      <p:tavLst>
                                        <p:tav tm="0">
                                          <p:val>
                                            <p:strVal val="#ppt_x"/>
                                          </p:val>
                                        </p:tav>
                                        <p:tav tm="100000">
                                          <p:val>
                                            <p:strVal val="#ppt_x"/>
                                          </p:val>
                                        </p:tav>
                                      </p:tavLst>
                                    </p:anim>
                                    <p:anim calcmode="lin" valueType="num">
                                      <p:cBhvr>
                                        <p:cTn id="26" dur="3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300"/>
                                        <p:tgtEl>
                                          <p:spTgt spid="5"/>
                                        </p:tgtEl>
                                      </p:cBhvr>
                                    </p:animEffect>
                                    <p:anim calcmode="lin" valueType="num">
                                      <p:cBhvr>
                                        <p:cTn id="32" dur="300" fill="hold"/>
                                        <p:tgtEl>
                                          <p:spTgt spid="5"/>
                                        </p:tgtEl>
                                        <p:attrNameLst>
                                          <p:attrName>ppt_x</p:attrName>
                                        </p:attrNameLst>
                                      </p:cBhvr>
                                      <p:tavLst>
                                        <p:tav tm="0">
                                          <p:val>
                                            <p:strVal val="#ppt_x"/>
                                          </p:val>
                                        </p:tav>
                                        <p:tav tm="100000">
                                          <p:val>
                                            <p:strVal val="#ppt_x"/>
                                          </p:val>
                                        </p:tav>
                                      </p:tavLst>
                                    </p:anim>
                                    <p:anim calcmode="lin" valueType="num">
                                      <p:cBhvr>
                                        <p:cTn id="33" dur="300" fill="hold"/>
                                        <p:tgtEl>
                                          <p:spTgt spid="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300"/>
                                        <p:tgtEl>
                                          <p:spTgt spid="33"/>
                                        </p:tgtEl>
                                      </p:cBhvr>
                                    </p:animEffect>
                                    <p:anim calcmode="lin" valueType="num">
                                      <p:cBhvr>
                                        <p:cTn id="37" dur="300" fill="hold"/>
                                        <p:tgtEl>
                                          <p:spTgt spid="33"/>
                                        </p:tgtEl>
                                        <p:attrNameLst>
                                          <p:attrName>ppt_x</p:attrName>
                                        </p:attrNameLst>
                                      </p:cBhvr>
                                      <p:tavLst>
                                        <p:tav tm="0">
                                          <p:val>
                                            <p:strVal val="#ppt_x"/>
                                          </p:val>
                                        </p:tav>
                                        <p:tav tm="100000">
                                          <p:val>
                                            <p:strVal val="#ppt_x"/>
                                          </p:val>
                                        </p:tav>
                                      </p:tavLst>
                                    </p:anim>
                                    <p:anim calcmode="lin" valueType="num">
                                      <p:cBhvr>
                                        <p:cTn id="38" dur="3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300"/>
                                        <p:tgtEl>
                                          <p:spTgt spid="3"/>
                                        </p:tgtEl>
                                      </p:cBhvr>
                                    </p:animEffect>
                                    <p:anim calcmode="lin" valueType="num">
                                      <p:cBhvr>
                                        <p:cTn id="44" dur="300" fill="hold"/>
                                        <p:tgtEl>
                                          <p:spTgt spid="3"/>
                                        </p:tgtEl>
                                        <p:attrNameLst>
                                          <p:attrName>ppt_x</p:attrName>
                                        </p:attrNameLst>
                                      </p:cBhvr>
                                      <p:tavLst>
                                        <p:tav tm="0">
                                          <p:val>
                                            <p:strVal val="#ppt_x"/>
                                          </p:val>
                                        </p:tav>
                                        <p:tav tm="100000">
                                          <p:val>
                                            <p:strVal val="#ppt_x"/>
                                          </p:val>
                                        </p:tav>
                                      </p:tavLst>
                                    </p:anim>
                                    <p:anim calcmode="lin" valueType="num">
                                      <p:cBhvr>
                                        <p:cTn id="45" dur="300" fill="hold"/>
                                        <p:tgtEl>
                                          <p:spTgt spid="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09"/>
                                        </p:tgtEl>
                                        <p:attrNameLst>
                                          <p:attrName>style.visibility</p:attrName>
                                        </p:attrNameLst>
                                      </p:cBhvr>
                                      <p:to>
                                        <p:strVal val="visible"/>
                                      </p:to>
                                    </p:set>
                                    <p:animEffect transition="in" filter="fade">
                                      <p:cBhvr>
                                        <p:cTn id="48" dur="300"/>
                                        <p:tgtEl>
                                          <p:spTgt spid="109"/>
                                        </p:tgtEl>
                                      </p:cBhvr>
                                    </p:animEffect>
                                    <p:anim calcmode="lin" valueType="num">
                                      <p:cBhvr>
                                        <p:cTn id="49" dur="300" fill="hold"/>
                                        <p:tgtEl>
                                          <p:spTgt spid="109"/>
                                        </p:tgtEl>
                                        <p:attrNameLst>
                                          <p:attrName>ppt_x</p:attrName>
                                        </p:attrNameLst>
                                      </p:cBhvr>
                                      <p:tavLst>
                                        <p:tav tm="0">
                                          <p:val>
                                            <p:strVal val="#ppt_x"/>
                                          </p:val>
                                        </p:tav>
                                        <p:tav tm="100000">
                                          <p:val>
                                            <p:strVal val="#ppt_x"/>
                                          </p:val>
                                        </p:tav>
                                      </p:tavLst>
                                    </p:anim>
                                    <p:anim calcmode="lin" valueType="num">
                                      <p:cBhvr>
                                        <p:cTn id="50" dur="300" fill="hold"/>
                                        <p:tgtEl>
                                          <p:spTgt spid="10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nodeType="click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300"/>
                                        <p:tgtEl>
                                          <p:spTgt spid="2"/>
                                        </p:tgtEl>
                                      </p:cBhvr>
                                    </p:animEffect>
                                    <p:anim calcmode="lin" valueType="num">
                                      <p:cBhvr>
                                        <p:cTn id="56" dur="300" fill="hold"/>
                                        <p:tgtEl>
                                          <p:spTgt spid="2"/>
                                        </p:tgtEl>
                                        <p:attrNameLst>
                                          <p:attrName>ppt_x</p:attrName>
                                        </p:attrNameLst>
                                      </p:cBhvr>
                                      <p:tavLst>
                                        <p:tav tm="0">
                                          <p:val>
                                            <p:strVal val="#ppt_x"/>
                                          </p:val>
                                        </p:tav>
                                        <p:tav tm="100000">
                                          <p:val>
                                            <p:strVal val="#ppt_x"/>
                                          </p:val>
                                        </p:tav>
                                      </p:tavLst>
                                    </p:anim>
                                    <p:anim calcmode="lin" valueType="num">
                                      <p:cBhvr>
                                        <p:cTn id="57" dur="300" fill="hold"/>
                                        <p:tgtEl>
                                          <p:spTgt spid="2"/>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10"/>
                                        </p:tgtEl>
                                        <p:attrNameLst>
                                          <p:attrName>style.visibility</p:attrName>
                                        </p:attrNameLst>
                                      </p:cBhvr>
                                      <p:to>
                                        <p:strVal val="visible"/>
                                      </p:to>
                                    </p:set>
                                    <p:animEffect transition="in" filter="fade">
                                      <p:cBhvr>
                                        <p:cTn id="60" dur="300"/>
                                        <p:tgtEl>
                                          <p:spTgt spid="110"/>
                                        </p:tgtEl>
                                      </p:cBhvr>
                                    </p:animEffect>
                                    <p:anim calcmode="lin" valueType="num">
                                      <p:cBhvr>
                                        <p:cTn id="61" dur="300" fill="hold"/>
                                        <p:tgtEl>
                                          <p:spTgt spid="110"/>
                                        </p:tgtEl>
                                        <p:attrNameLst>
                                          <p:attrName>ppt_x</p:attrName>
                                        </p:attrNameLst>
                                      </p:cBhvr>
                                      <p:tavLst>
                                        <p:tav tm="0">
                                          <p:val>
                                            <p:strVal val="#ppt_x"/>
                                          </p:val>
                                        </p:tav>
                                        <p:tav tm="100000">
                                          <p:val>
                                            <p:strVal val="#ppt_x"/>
                                          </p:val>
                                        </p:tav>
                                      </p:tavLst>
                                    </p:anim>
                                    <p:anim calcmode="lin" valueType="num">
                                      <p:cBhvr>
                                        <p:cTn id="62" dur="300" fill="hold"/>
                                        <p:tgtEl>
                                          <p:spTgt spid="110"/>
                                        </p:tgtEl>
                                        <p:attrNameLst>
                                          <p:attrName>ppt_y</p:attrName>
                                        </p:attrNameLst>
                                      </p:cBhvr>
                                      <p:tavLst>
                                        <p:tav tm="0">
                                          <p:val>
                                            <p:strVal val="#ppt_y+.1"/>
                                          </p:val>
                                        </p:tav>
                                        <p:tav tm="100000">
                                          <p:val>
                                            <p:strVal val="#ppt_y"/>
                                          </p:val>
                                        </p:tav>
                                      </p:tavLst>
                                    </p:anim>
                                  </p:childTnLst>
                                </p:cTn>
                              </p:par>
                            </p:childTnLst>
                          </p:cTn>
                        </p:par>
                        <p:par>
                          <p:cTn id="63" fill="hold">
                            <p:stCondLst>
                              <p:cond delay="300"/>
                            </p:stCondLst>
                            <p:childTnLst>
                              <p:par>
                                <p:cTn id="64" presetID="53" presetClass="entr" presetSubtype="16" fill="hold" nodeType="afterEffect">
                                  <p:stCondLst>
                                    <p:cond delay="300"/>
                                  </p:stCondLst>
                                  <p:childTnLst>
                                    <p:set>
                                      <p:cBhvr>
                                        <p:cTn id="65" dur="1" fill="hold">
                                          <p:stCondLst>
                                            <p:cond delay="0"/>
                                          </p:stCondLst>
                                        </p:cTn>
                                        <p:tgtEl>
                                          <p:spTgt spid="10"/>
                                        </p:tgtEl>
                                        <p:attrNameLst>
                                          <p:attrName>style.visibility</p:attrName>
                                        </p:attrNameLst>
                                      </p:cBhvr>
                                      <p:to>
                                        <p:strVal val="visible"/>
                                      </p:to>
                                    </p:set>
                                    <p:anim calcmode="lin" valueType="num">
                                      <p:cBhvr>
                                        <p:cTn id="66" dur="500" fill="hold"/>
                                        <p:tgtEl>
                                          <p:spTgt spid="10"/>
                                        </p:tgtEl>
                                        <p:attrNameLst>
                                          <p:attrName>ppt_w</p:attrName>
                                        </p:attrNameLst>
                                      </p:cBhvr>
                                      <p:tavLst>
                                        <p:tav tm="0">
                                          <p:val>
                                            <p:fltVal val="0"/>
                                          </p:val>
                                        </p:tav>
                                        <p:tav tm="100000">
                                          <p:val>
                                            <p:strVal val="#ppt_w"/>
                                          </p:val>
                                        </p:tav>
                                      </p:tavLst>
                                    </p:anim>
                                    <p:anim calcmode="lin" valueType="num">
                                      <p:cBhvr>
                                        <p:cTn id="67" dur="500" fill="hold"/>
                                        <p:tgtEl>
                                          <p:spTgt spid="10"/>
                                        </p:tgtEl>
                                        <p:attrNameLst>
                                          <p:attrName>ppt_h</p:attrName>
                                        </p:attrNameLst>
                                      </p:cBhvr>
                                      <p:tavLst>
                                        <p:tav tm="0">
                                          <p:val>
                                            <p:fltVal val="0"/>
                                          </p:val>
                                        </p:tav>
                                        <p:tav tm="100000">
                                          <p:val>
                                            <p:strVal val="#ppt_h"/>
                                          </p:val>
                                        </p:tav>
                                      </p:tavLst>
                                    </p:anim>
                                    <p:animEffect transition="in" filter="fade">
                                      <p:cBhvr>
                                        <p:cTn id="6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8BA0D41-8AC0-4CA1-B117-CC560EA326ED}"/>
              </a:ext>
            </a:extLst>
          </p:cNvPr>
          <p:cNvSpPr>
            <a:spLocks noGrp="1"/>
          </p:cNvSpPr>
          <p:nvPr>
            <p:ph type="body" sz="quarter" idx="10"/>
          </p:nvPr>
        </p:nvSpPr>
        <p:spPr>
          <a:xfrm>
            <a:off x="421732" y="1664714"/>
            <a:ext cx="8296450" cy="3021128"/>
          </a:xfrm>
        </p:spPr>
        <p:txBody>
          <a:bodyPr/>
          <a:lstStyle/>
          <a:p>
            <a:pPr marL="374904" lvl="0" indent="-192024">
              <a:spcBef>
                <a:spcPts val="1000"/>
              </a:spcBef>
              <a:buClr>
                <a:schemeClr val="accent3"/>
              </a:buClr>
              <a:buFont typeface="Arial" charset="0"/>
              <a:buChar char="•"/>
            </a:pPr>
            <a:r>
              <a:rPr lang="en-US" sz="1400" dirty="0">
                <a:solidFill>
                  <a:schemeClr val="accent5"/>
                </a:solidFill>
              </a:rPr>
              <a:t>Choose a </a:t>
            </a:r>
            <a:r>
              <a:rPr lang="en-US" sz="1400" i="1" dirty="0">
                <a:solidFill>
                  <a:schemeClr val="accent1"/>
                </a:solidFill>
              </a:rPr>
              <a:t>common point </a:t>
            </a:r>
            <a:r>
              <a:rPr lang="en-US" sz="1400" dirty="0">
                <a:solidFill>
                  <a:schemeClr val="accent5"/>
                </a:solidFill>
              </a:rPr>
              <a:t>on both of the poles to take the horizontal distance</a:t>
            </a:r>
          </a:p>
          <a:p>
            <a:pPr marL="774954" lvl="2" indent="-192024">
              <a:spcBef>
                <a:spcPts val="400"/>
              </a:spcBef>
              <a:buClr>
                <a:schemeClr val="accent3"/>
              </a:buClr>
              <a:buFont typeface="Arial" charset="0"/>
              <a:buChar char="•"/>
            </a:pPr>
            <a:r>
              <a:rPr lang="en-US" sz="1200" dirty="0">
                <a:solidFill>
                  <a:schemeClr val="accent5"/>
                </a:solidFill>
              </a:rPr>
              <a:t>Use Communication to Communication Attachment Point, or Secondary to Secondary</a:t>
            </a:r>
          </a:p>
          <a:p>
            <a:pPr marL="774954" lvl="2" indent="-192024">
              <a:spcBef>
                <a:spcPts val="400"/>
              </a:spcBef>
              <a:buClr>
                <a:schemeClr val="accent3"/>
              </a:buClr>
              <a:buFont typeface="Arial" charset="0"/>
              <a:buChar char="•"/>
            </a:pPr>
            <a:r>
              <a:rPr lang="en-US" sz="1200" dirty="0">
                <a:solidFill>
                  <a:schemeClr val="accent5"/>
                </a:solidFill>
              </a:rPr>
              <a:t>Avoid using the Base of one pole to the Tip of the Other</a:t>
            </a:r>
          </a:p>
          <a:p>
            <a:pPr marL="774954" lvl="2" indent="-192024">
              <a:spcBef>
                <a:spcPts val="400"/>
              </a:spcBef>
              <a:buClr>
                <a:schemeClr val="accent3"/>
              </a:buClr>
              <a:buFont typeface="Arial" charset="0"/>
              <a:buChar char="•"/>
            </a:pPr>
            <a:r>
              <a:rPr lang="en-US" sz="1200" dirty="0">
                <a:solidFill>
                  <a:schemeClr val="accent5"/>
                </a:solidFill>
              </a:rPr>
              <a:t>Anchor Lead Lengths from the Inside Base of the Pole to where the Anchor is in the ground</a:t>
            </a:r>
          </a:p>
          <a:p>
            <a:pPr marL="374904" indent="-192024">
              <a:spcBef>
                <a:spcPts val="1000"/>
              </a:spcBef>
              <a:buClr>
                <a:schemeClr val="accent3"/>
              </a:buClr>
              <a:buFont typeface="Arial" charset="0"/>
              <a:buChar char="•"/>
            </a:pPr>
            <a:r>
              <a:rPr lang="en-US" sz="1400" dirty="0">
                <a:solidFill>
                  <a:schemeClr val="accent5"/>
                </a:solidFill>
              </a:rPr>
              <a:t>Take the measurements as </a:t>
            </a:r>
            <a:r>
              <a:rPr lang="en-US" sz="1400" i="1" dirty="0">
                <a:solidFill>
                  <a:schemeClr val="accent1"/>
                </a:solidFill>
              </a:rPr>
              <a:t>perpendicular to the wires </a:t>
            </a:r>
            <a:r>
              <a:rPr lang="en-US" sz="1400" dirty="0">
                <a:solidFill>
                  <a:schemeClr val="accent5"/>
                </a:solidFill>
              </a:rPr>
              <a:t>as possible</a:t>
            </a:r>
          </a:p>
          <a:p>
            <a:pPr marL="374904" indent="-192024">
              <a:spcBef>
                <a:spcPts val="1000"/>
              </a:spcBef>
              <a:buClr>
                <a:schemeClr val="accent3"/>
              </a:buClr>
              <a:buFont typeface="Arial" charset="0"/>
              <a:buChar char="•"/>
            </a:pPr>
            <a:r>
              <a:rPr lang="en-US" sz="1400" dirty="0">
                <a:solidFill>
                  <a:schemeClr val="accent5"/>
                </a:solidFill>
              </a:rPr>
              <a:t>Point A is always the pole that you are performing the inventory</a:t>
            </a:r>
          </a:p>
          <a:p>
            <a:pPr marL="774954" lvl="2" indent="-192024">
              <a:spcBef>
                <a:spcPts val="400"/>
              </a:spcBef>
              <a:buClr>
                <a:schemeClr val="accent3"/>
              </a:buClr>
              <a:buFont typeface="Arial" charset="0"/>
              <a:buChar char="•"/>
            </a:pPr>
            <a:r>
              <a:rPr lang="en-US" sz="1200" dirty="0">
                <a:solidFill>
                  <a:schemeClr val="accent5"/>
                </a:solidFill>
              </a:rPr>
              <a:t>Point B will be the other pole</a:t>
            </a:r>
          </a:p>
          <a:p>
            <a:pPr marL="774954" lvl="2" indent="-192024">
              <a:spcBef>
                <a:spcPts val="400"/>
              </a:spcBef>
              <a:buClr>
                <a:schemeClr val="accent3"/>
              </a:buClr>
              <a:buFont typeface="Arial" charset="0"/>
              <a:buChar char="•"/>
            </a:pPr>
            <a:r>
              <a:rPr lang="en-US" sz="1200" dirty="0">
                <a:solidFill>
                  <a:schemeClr val="accent5"/>
                </a:solidFill>
              </a:rPr>
              <a:t>Bearing is calculated from </a:t>
            </a:r>
            <a:r>
              <a:rPr lang="en-US" sz="1200" i="1" dirty="0">
                <a:solidFill>
                  <a:schemeClr val="accent1"/>
                </a:solidFill>
              </a:rPr>
              <a:t>Point A to Point B</a:t>
            </a:r>
          </a:p>
          <a:p>
            <a:pPr marL="374904" indent="-192024">
              <a:spcBef>
                <a:spcPts val="1000"/>
              </a:spcBef>
              <a:buClr>
                <a:schemeClr val="accent3"/>
              </a:buClr>
              <a:buFont typeface="Arial" charset="0"/>
              <a:buChar char="•"/>
            </a:pPr>
            <a:r>
              <a:rPr lang="en-US" sz="1400" dirty="0">
                <a:solidFill>
                  <a:schemeClr val="accent5"/>
                </a:solidFill>
              </a:rPr>
              <a:t>Pay attention to the </a:t>
            </a:r>
            <a:r>
              <a:rPr lang="en-US" sz="1400" i="1" dirty="0">
                <a:solidFill>
                  <a:schemeClr val="accent1"/>
                </a:solidFill>
              </a:rPr>
              <a:t>Distance indicator </a:t>
            </a:r>
            <a:r>
              <a:rPr lang="en-US" sz="1400" dirty="0">
                <a:solidFill>
                  <a:schemeClr val="accent5"/>
                </a:solidFill>
              </a:rPr>
              <a:t>to ensure that the laser has a good reading on the pole</a:t>
            </a:r>
          </a:p>
          <a:p>
            <a:pPr marL="374904" indent="-192024">
              <a:spcBef>
                <a:spcPts val="1000"/>
              </a:spcBef>
              <a:buClr>
                <a:schemeClr val="accent3"/>
              </a:buClr>
              <a:buFont typeface="Arial" charset="0"/>
              <a:buChar char="•"/>
            </a:pPr>
            <a:endParaRPr lang="en-US" dirty="0">
              <a:solidFill>
                <a:schemeClr val="accent5"/>
              </a:solidFill>
            </a:endParaRPr>
          </a:p>
        </p:txBody>
      </p:sp>
      <p:sp>
        <p:nvSpPr>
          <p:cNvPr id="8" name="Title 7"/>
          <p:cNvSpPr>
            <a:spLocks noGrp="1"/>
          </p:cNvSpPr>
          <p:nvPr>
            <p:ph type="title"/>
          </p:nvPr>
        </p:nvSpPr>
        <p:spPr/>
        <p:txBody>
          <a:bodyPr/>
          <a:lstStyle/>
          <a:p>
            <a:r>
              <a:rPr lang="en-US" dirty="0"/>
              <a:t>Vector Tool</a:t>
            </a:r>
            <a:br>
              <a:rPr lang="en-US" dirty="0"/>
            </a:br>
            <a:r>
              <a:rPr lang="en-US" sz="1800" dirty="0">
                <a:solidFill>
                  <a:schemeClr val="accent5"/>
                </a:solidFill>
              </a:rPr>
              <a:t>(Best Practices)</a:t>
            </a:r>
            <a:endParaRPr lang="en-US" dirty="0"/>
          </a:p>
        </p:txBody>
      </p:sp>
    </p:spTree>
    <p:extLst>
      <p:ext uri="{BB962C8B-B14F-4D97-AF65-F5344CB8AC3E}">
        <p14:creationId xmlns:p14="http://schemas.microsoft.com/office/powerpoint/2010/main" val="31665608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Vector Tool</a:t>
            </a:r>
            <a:br>
              <a:rPr lang="en-US" dirty="0"/>
            </a:br>
            <a:r>
              <a:rPr lang="en-US" sz="1800" dirty="0">
                <a:solidFill>
                  <a:schemeClr val="accent5"/>
                </a:solidFill>
              </a:rPr>
              <a:t>(Where to Measure)</a:t>
            </a:r>
            <a:endParaRPr lang="en-US" sz="1800" dirty="0"/>
          </a:p>
        </p:txBody>
      </p:sp>
      <p:pic>
        <p:nvPicPr>
          <p:cNvPr id="12" name="Picture 11">
            <a:extLst>
              <a:ext uri="{FF2B5EF4-FFF2-40B4-BE49-F238E27FC236}">
                <a16:creationId xmlns:a16="http://schemas.microsoft.com/office/drawing/2014/main" id="{DF28EEA2-96F5-40B6-906E-0A377BCD45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835" y="1709932"/>
            <a:ext cx="2401632" cy="3201895"/>
          </a:xfrm>
          <a:prstGeom prst="rect">
            <a:avLst/>
          </a:prstGeom>
          <a:solidFill>
            <a:schemeClr val="tx1">
              <a:lumMod val="20000"/>
              <a:lumOff val="80000"/>
            </a:schemeClr>
          </a:solidFill>
          <a:ln w="12700" cap="flat" cmpd="sng">
            <a:noFill/>
            <a:prstDash val="solid"/>
            <a:round/>
          </a:ln>
          <a:effectLst>
            <a:outerShdw blurRad="38100" dist="12700" dir="2700000" algn="tl" rotWithShape="0">
              <a:srgbClr val="000000">
                <a:alpha val="69804"/>
              </a:srgbClr>
            </a:outerShdw>
          </a:effectLst>
        </p:spPr>
      </p:pic>
      <p:sp>
        <p:nvSpPr>
          <p:cNvPr id="18" name="Oval 17">
            <a:extLst>
              <a:ext uri="{FF2B5EF4-FFF2-40B4-BE49-F238E27FC236}">
                <a16:creationId xmlns:a16="http://schemas.microsoft.com/office/drawing/2014/main" id="{37C79153-D46A-49F9-91CB-3B97F973F91C}"/>
              </a:ext>
            </a:extLst>
          </p:cNvPr>
          <p:cNvSpPr>
            <a:spLocks noChangeAspect="1"/>
          </p:cNvSpPr>
          <p:nvPr/>
        </p:nvSpPr>
        <p:spPr>
          <a:xfrm>
            <a:off x="3241443" y="2795297"/>
            <a:ext cx="124520" cy="124520"/>
          </a:xfrm>
          <a:prstGeom prst="ellipse">
            <a:avLst/>
          </a:prstGeom>
          <a:solidFill>
            <a:srgbClr val="FFFFFF">
              <a:alpha val="85098"/>
            </a:srgb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square" lIns="9144" rIns="0" rtlCol="0" anchor="ctr">
            <a:noAutofit/>
          </a:bodyPr>
          <a:lstStyle/>
          <a:p>
            <a:pPr algn="ctr"/>
            <a:r>
              <a:rPr lang="en-US" sz="600" b="1" dirty="0">
                <a:solidFill>
                  <a:schemeClr val="accent1"/>
                </a:solidFill>
              </a:rPr>
              <a:t>A</a:t>
            </a:r>
          </a:p>
        </p:txBody>
      </p:sp>
      <p:sp>
        <p:nvSpPr>
          <p:cNvPr id="19" name="Oval 18">
            <a:extLst>
              <a:ext uri="{FF2B5EF4-FFF2-40B4-BE49-F238E27FC236}">
                <a16:creationId xmlns:a16="http://schemas.microsoft.com/office/drawing/2014/main" id="{E74F3C47-169D-4FB3-AF42-4D25E705B0C1}"/>
              </a:ext>
            </a:extLst>
          </p:cNvPr>
          <p:cNvSpPr>
            <a:spLocks noChangeAspect="1"/>
          </p:cNvSpPr>
          <p:nvPr/>
        </p:nvSpPr>
        <p:spPr>
          <a:xfrm>
            <a:off x="3374884" y="4162875"/>
            <a:ext cx="124520" cy="124520"/>
          </a:xfrm>
          <a:prstGeom prst="ellipse">
            <a:avLst/>
          </a:prstGeom>
          <a:solidFill>
            <a:srgbClr val="FFFFFF">
              <a:alpha val="85098"/>
            </a:srgb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square" lIns="9144" rIns="0" rtlCol="0" anchor="ctr">
            <a:noAutofit/>
          </a:bodyPr>
          <a:lstStyle/>
          <a:p>
            <a:pPr algn="ctr"/>
            <a:r>
              <a:rPr lang="en-US" sz="600" b="1" dirty="0">
                <a:solidFill>
                  <a:schemeClr val="accent1"/>
                </a:solidFill>
              </a:rPr>
              <a:t>A</a:t>
            </a:r>
          </a:p>
        </p:txBody>
      </p:sp>
      <p:sp>
        <p:nvSpPr>
          <p:cNvPr id="20" name="Oval 19">
            <a:extLst>
              <a:ext uri="{FF2B5EF4-FFF2-40B4-BE49-F238E27FC236}">
                <a16:creationId xmlns:a16="http://schemas.microsoft.com/office/drawing/2014/main" id="{46971E3D-8550-4E38-99E8-C2C38755B382}"/>
              </a:ext>
            </a:extLst>
          </p:cNvPr>
          <p:cNvSpPr>
            <a:spLocks noChangeAspect="1"/>
          </p:cNvSpPr>
          <p:nvPr/>
        </p:nvSpPr>
        <p:spPr>
          <a:xfrm>
            <a:off x="2374494" y="3209218"/>
            <a:ext cx="124520" cy="124520"/>
          </a:xfrm>
          <a:prstGeom prst="ellipse">
            <a:avLst/>
          </a:prstGeom>
          <a:solidFill>
            <a:srgbClr val="FFFFFF">
              <a:alpha val="85098"/>
            </a:srgb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square" lIns="9144" rIns="0" rtlCol="0" anchor="ctr">
            <a:noAutofit/>
          </a:bodyPr>
          <a:lstStyle/>
          <a:p>
            <a:pPr algn="ctr"/>
            <a:r>
              <a:rPr lang="en-US" sz="600" b="1" dirty="0">
                <a:solidFill>
                  <a:schemeClr val="accent1"/>
                </a:solidFill>
              </a:rPr>
              <a:t>B</a:t>
            </a:r>
          </a:p>
        </p:txBody>
      </p:sp>
      <p:sp>
        <p:nvSpPr>
          <p:cNvPr id="21" name="Oval 20">
            <a:extLst>
              <a:ext uri="{FF2B5EF4-FFF2-40B4-BE49-F238E27FC236}">
                <a16:creationId xmlns:a16="http://schemas.microsoft.com/office/drawing/2014/main" id="{DA908293-3FAE-4107-8841-E522D070C83A}"/>
              </a:ext>
            </a:extLst>
          </p:cNvPr>
          <p:cNvSpPr>
            <a:spLocks noChangeAspect="1"/>
          </p:cNvSpPr>
          <p:nvPr/>
        </p:nvSpPr>
        <p:spPr>
          <a:xfrm>
            <a:off x="2366421" y="2705337"/>
            <a:ext cx="124520" cy="124520"/>
          </a:xfrm>
          <a:prstGeom prst="ellipse">
            <a:avLst/>
          </a:prstGeom>
          <a:solidFill>
            <a:srgbClr val="FFFFFF">
              <a:alpha val="85098"/>
            </a:srgb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square" lIns="9144" rIns="0" rtlCol="0" anchor="ctr">
            <a:noAutofit/>
          </a:bodyPr>
          <a:lstStyle/>
          <a:p>
            <a:pPr algn="ctr"/>
            <a:r>
              <a:rPr lang="en-US" sz="600" b="1" dirty="0">
                <a:solidFill>
                  <a:schemeClr val="accent1"/>
                </a:solidFill>
              </a:rPr>
              <a:t>B</a:t>
            </a:r>
          </a:p>
        </p:txBody>
      </p:sp>
      <p:cxnSp>
        <p:nvCxnSpPr>
          <p:cNvPr id="10" name="Straight Arrow Connector 9"/>
          <p:cNvCxnSpPr>
            <a:stCxn id="21" idx="6"/>
            <a:endCxn id="18" idx="2"/>
          </p:cNvCxnSpPr>
          <p:nvPr/>
        </p:nvCxnSpPr>
        <p:spPr>
          <a:xfrm>
            <a:off x="2490940" y="2767596"/>
            <a:ext cx="750503" cy="89960"/>
          </a:xfrm>
          <a:prstGeom prst="straightConnector1">
            <a:avLst/>
          </a:prstGeom>
          <a:ln w="50800">
            <a:solidFill>
              <a:srgbClr val="5DC143"/>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20" idx="5"/>
            <a:endCxn id="19" idx="1"/>
          </p:cNvCxnSpPr>
          <p:nvPr/>
        </p:nvCxnSpPr>
        <p:spPr>
          <a:xfrm>
            <a:off x="2480778" y="3315502"/>
            <a:ext cx="912343" cy="865609"/>
          </a:xfrm>
          <a:prstGeom prst="straightConnector1">
            <a:avLst/>
          </a:prstGeom>
          <a:ln w="50800">
            <a:solidFill>
              <a:schemeClr val="accent2"/>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rot="378208">
            <a:off x="2592894" y="2545748"/>
            <a:ext cx="597495" cy="254465"/>
          </a:xfrm>
          <a:prstGeom prst="rect">
            <a:avLst/>
          </a:prstGeom>
          <a:noFill/>
        </p:spPr>
        <p:txBody>
          <a:bodyPr wrap="none" rtlCol="0">
            <a:spAutoFit/>
          </a:bodyPr>
          <a:lstStyle/>
          <a:p>
            <a:pPr algn="ctr"/>
            <a:r>
              <a:rPr lang="en-US" sz="1100" b="1" dirty="0">
                <a:solidFill>
                  <a:schemeClr val="bg1"/>
                </a:solidFill>
                <a:effectLst>
                  <a:glow rad="12700">
                    <a:schemeClr val="tx2">
                      <a:alpha val="22000"/>
                    </a:schemeClr>
                  </a:glow>
                  <a:outerShdw dist="50800" dir="3000000" sx="101000" sy="101000" algn="l" rotWithShape="0">
                    <a:prstClr val="black">
                      <a:alpha val="58000"/>
                    </a:prstClr>
                  </a:outerShdw>
                </a:effectLst>
              </a:rPr>
              <a:t>GOOD</a:t>
            </a:r>
          </a:p>
        </p:txBody>
      </p:sp>
      <p:sp>
        <p:nvSpPr>
          <p:cNvPr id="29" name="TextBox 28"/>
          <p:cNvSpPr txBox="1"/>
          <p:nvPr/>
        </p:nvSpPr>
        <p:spPr>
          <a:xfrm rot="2611305">
            <a:off x="2798782" y="3497959"/>
            <a:ext cx="478994" cy="254465"/>
          </a:xfrm>
          <a:prstGeom prst="rect">
            <a:avLst/>
          </a:prstGeom>
          <a:noFill/>
        </p:spPr>
        <p:txBody>
          <a:bodyPr wrap="none" rtlCol="0">
            <a:spAutoFit/>
          </a:bodyPr>
          <a:lstStyle/>
          <a:p>
            <a:pPr algn="ctr"/>
            <a:r>
              <a:rPr lang="en-US" sz="1100" b="1">
                <a:solidFill>
                  <a:schemeClr val="bg1"/>
                </a:solidFill>
                <a:effectLst>
                  <a:glow rad="12700">
                    <a:schemeClr val="tx2">
                      <a:alpha val="22000"/>
                    </a:schemeClr>
                  </a:glow>
                  <a:outerShdw dist="50800" dir="3000000" sx="101000" sy="101000" algn="l" rotWithShape="0">
                    <a:prstClr val="black">
                      <a:alpha val="58000"/>
                    </a:prstClr>
                  </a:outerShdw>
                </a:effectLst>
              </a:rPr>
              <a:t>BAD</a:t>
            </a:r>
            <a:endParaRPr lang="en-US" sz="1100" b="1" dirty="0">
              <a:solidFill>
                <a:schemeClr val="bg1"/>
              </a:solidFill>
              <a:effectLst>
                <a:glow rad="12700">
                  <a:schemeClr val="tx2">
                    <a:alpha val="22000"/>
                  </a:schemeClr>
                </a:glow>
                <a:outerShdw dist="50800" dir="3000000" sx="101000" sy="101000" algn="l" rotWithShape="0">
                  <a:prstClr val="black">
                    <a:alpha val="58000"/>
                  </a:prstClr>
                </a:outerShdw>
              </a:effectLst>
            </a:endParaRPr>
          </a:p>
        </p:txBody>
      </p:sp>
      <p:pic>
        <p:nvPicPr>
          <p:cNvPr id="40" name="Picture 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7312" y="3807659"/>
            <a:ext cx="593045" cy="1028934"/>
          </a:xfrm>
          <a:prstGeom prst="rect">
            <a:avLst/>
          </a:prstGeom>
        </p:spPr>
      </p:pic>
      <p:pic>
        <p:nvPicPr>
          <p:cNvPr id="13" name="Picture 12">
            <a:extLst>
              <a:ext uri="{FF2B5EF4-FFF2-40B4-BE49-F238E27FC236}">
                <a16:creationId xmlns:a16="http://schemas.microsoft.com/office/drawing/2014/main" id="{EE999B3F-2320-4DE0-AFB8-A1C3B21A8019}"/>
              </a:ext>
            </a:extLst>
          </p:cNvPr>
          <p:cNvPicPr>
            <a:picLocks noChangeAspect="1"/>
          </p:cNvPicPr>
          <p:nvPr/>
        </p:nvPicPr>
        <p:blipFill rotWithShape="1">
          <a:blip r:embed="rId5"/>
          <a:srcRect r="1000" b="1180"/>
          <a:stretch/>
        </p:blipFill>
        <p:spPr>
          <a:xfrm>
            <a:off x="4079655" y="1708016"/>
            <a:ext cx="4265829" cy="3202514"/>
          </a:xfrm>
          <a:prstGeom prst="rect">
            <a:avLst/>
          </a:prstGeom>
          <a:solidFill>
            <a:schemeClr val="tx1">
              <a:lumMod val="20000"/>
              <a:lumOff val="80000"/>
            </a:schemeClr>
          </a:solidFill>
          <a:ln w="12700" cap="flat" cmpd="sng">
            <a:noFill/>
            <a:prstDash val="solid"/>
            <a:round/>
          </a:ln>
          <a:effectLst>
            <a:outerShdw blurRad="38100" dist="12700" dir="2700000" algn="tl" rotWithShape="0">
              <a:srgbClr val="000000">
                <a:alpha val="69804"/>
              </a:srgbClr>
            </a:outerShdw>
          </a:effectLst>
        </p:spPr>
      </p:pic>
      <p:sp>
        <p:nvSpPr>
          <p:cNvPr id="33" name="Oval 32">
            <a:extLst>
              <a:ext uri="{FF2B5EF4-FFF2-40B4-BE49-F238E27FC236}">
                <a16:creationId xmlns:a16="http://schemas.microsoft.com/office/drawing/2014/main" id="{46971E3D-8550-4E38-99E8-C2C38755B382}"/>
              </a:ext>
            </a:extLst>
          </p:cNvPr>
          <p:cNvSpPr>
            <a:spLocks noChangeAspect="1"/>
          </p:cNvSpPr>
          <p:nvPr/>
        </p:nvSpPr>
        <p:spPr>
          <a:xfrm>
            <a:off x="5231874" y="4060526"/>
            <a:ext cx="124520" cy="124520"/>
          </a:xfrm>
          <a:prstGeom prst="ellipse">
            <a:avLst/>
          </a:prstGeom>
          <a:solidFill>
            <a:srgbClr val="FFFFFF">
              <a:alpha val="85098"/>
            </a:srgb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square" lIns="9144" rIns="0" rtlCol="0" anchor="ctr">
            <a:noAutofit/>
          </a:bodyPr>
          <a:lstStyle/>
          <a:p>
            <a:pPr algn="ctr"/>
            <a:r>
              <a:rPr lang="en-US" sz="600" b="1" dirty="0">
                <a:solidFill>
                  <a:schemeClr val="accent1"/>
                </a:solidFill>
              </a:rPr>
              <a:t>B</a:t>
            </a:r>
          </a:p>
        </p:txBody>
      </p:sp>
      <p:sp>
        <p:nvSpPr>
          <p:cNvPr id="34" name="Oval 33">
            <a:extLst>
              <a:ext uri="{FF2B5EF4-FFF2-40B4-BE49-F238E27FC236}">
                <a16:creationId xmlns:a16="http://schemas.microsoft.com/office/drawing/2014/main" id="{E74F3C47-169D-4FB3-AF42-4D25E705B0C1}"/>
              </a:ext>
            </a:extLst>
          </p:cNvPr>
          <p:cNvSpPr>
            <a:spLocks noChangeAspect="1"/>
          </p:cNvSpPr>
          <p:nvPr/>
        </p:nvSpPr>
        <p:spPr>
          <a:xfrm>
            <a:off x="7120916" y="3708352"/>
            <a:ext cx="124520" cy="124520"/>
          </a:xfrm>
          <a:prstGeom prst="ellipse">
            <a:avLst/>
          </a:prstGeom>
          <a:solidFill>
            <a:srgbClr val="FFFFFF">
              <a:alpha val="85098"/>
            </a:srgb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square" lIns="9144" rIns="0" rtlCol="0" anchor="ctr">
            <a:noAutofit/>
          </a:bodyPr>
          <a:lstStyle/>
          <a:p>
            <a:pPr algn="ctr"/>
            <a:r>
              <a:rPr lang="en-US" sz="600" b="1" dirty="0">
                <a:solidFill>
                  <a:schemeClr val="accent1"/>
                </a:solidFill>
              </a:rPr>
              <a:t>A</a:t>
            </a:r>
          </a:p>
        </p:txBody>
      </p:sp>
      <p:cxnSp>
        <p:nvCxnSpPr>
          <p:cNvPr id="35" name="Straight Arrow Connector 34"/>
          <p:cNvCxnSpPr>
            <a:stCxn id="33" idx="6"/>
            <a:endCxn id="34" idx="2"/>
          </p:cNvCxnSpPr>
          <p:nvPr/>
        </p:nvCxnSpPr>
        <p:spPr>
          <a:xfrm flipV="1">
            <a:off x="5356393" y="3770612"/>
            <a:ext cx="1764523" cy="352174"/>
          </a:xfrm>
          <a:prstGeom prst="straightConnector1">
            <a:avLst/>
          </a:prstGeom>
          <a:ln w="50800">
            <a:solidFill>
              <a:srgbClr val="5DC143"/>
            </a:solidFill>
            <a:headEnd type="triangle"/>
            <a:tailEnd type="triangle"/>
          </a:ln>
          <a:effectLst/>
        </p:spPr>
        <p:style>
          <a:lnRef idx="2">
            <a:schemeClr val="accent1"/>
          </a:lnRef>
          <a:fillRef idx="0">
            <a:schemeClr val="accent1"/>
          </a:fillRef>
          <a:effectRef idx="1">
            <a:schemeClr val="accent1"/>
          </a:effectRef>
          <a:fontRef idx="minor">
            <a:schemeClr val="tx1"/>
          </a:fontRef>
        </p:style>
      </p:cxnSp>
      <p:pic>
        <p:nvPicPr>
          <p:cNvPr id="41" name="Picture 4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4629" y="3800968"/>
            <a:ext cx="593045" cy="1028934"/>
          </a:xfrm>
          <a:prstGeom prst="rect">
            <a:avLst/>
          </a:prstGeom>
        </p:spPr>
      </p:pic>
    </p:spTree>
    <p:extLst>
      <p:ext uri="{BB962C8B-B14F-4D97-AF65-F5344CB8AC3E}">
        <p14:creationId xmlns:p14="http://schemas.microsoft.com/office/powerpoint/2010/main" val="156963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400"/>
                                        <p:tgtEl>
                                          <p:spTgt spid="40"/>
                                        </p:tgtEl>
                                      </p:cBhvr>
                                    </p:animEffect>
                                    <p:anim calcmode="lin" valueType="num">
                                      <p:cBhvr>
                                        <p:cTn id="14" dur="400" fill="hold"/>
                                        <p:tgtEl>
                                          <p:spTgt spid="40"/>
                                        </p:tgtEl>
                                        <p:attrNameLst>
                                          <p:attrName>ppt_x</p:attrName>
                                        </p:attrNameLst>
                                      </p:cBhvr>
                                      <p:tavLst>
                                        <p:tav tm="0">
                                          <p:val>
                                            <p:strVal val="#ppt_x"/>
                                          </p:val>
                                        </p:tav>
                                        <p:tav tm="100000">
                                          <p:val>
                                            <p:strVal val="#ppt_x"/>
                                          </p:val>
                                        </p:tav>
                                      </p:tavLst>
                                    </p:anim>
                                    <p:anim calcmode="lin" valueType="num">
                                      <p:cBhvr>
                                        <p:cTn id="15" dur="4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p:cTn id="20" dur="500" fill="hold"/>
                                        <p:tgtEl>
                                          <p:spTgt spid="28"/>
                                        </p:tgtEl>
                                        <p:attrNameLst>
                                          <p:attrName>ppt_w</p:attrName>
                                        </p:attrNameLst>
                                      </p:cBhvr>
                                      <p:tavLst>
                                        <p:tav tm="0">
                                          <p:val>
                                            <p:fltVal val="0"/>
                                          </p:val>
                                        </p:tav>
                                        <p:tav tm="100000">
                                          <p:val>
                                            <p:strVal val="#ppt_w"/>
                                          </p:val>
                                        </p:tav>
                                      </p:tavLst>
                                    </p:anim>
                                    <p:anim calcmode="lin" valueType="num">
                                      <p:cBhvr>
                                        <p:cTn id="21" dur="500" fill="hold"/>
                                        <p:tgtEl>
                                          <p:spTgt spid="28"/>
                                        </p:tgtEl>
                                        <p:attrNameLst>
                                          <p:attrName>ppt_h</p:attrName>
                                        </p:attrNameLst>
                                      </p:cBhvr>
                                      <p:tavLst>
                                        <p:tav tm="0">
                                          <p:val>
                                            <p:fltVal val="0"/>
                                          </p:val>
                                        </p:tav>
                                        <p:tav tm="100000">
                                          <p:val>
                                            <p:strVal val="#ppt_h"/>
                                          </p:val>
                                        </p:tav>
                                      </p:tavLst>
                                    </p:anim>
                                    <p:animEffect transition="in" filter="fade">
                                      <p:cBhvr>
                                        <p:cTn id="22" dur="500"/>
                                        <p:tgtEl>
                                          <p:spTgt spid="28"/>
                                        </p:tgtEl>
                                      </p:cBhvr>
                                    </p:animEffect>
                                  </p:childTnLst>
                                </p:cTn>
                              </p:par>
                              <p:par>
                                <p:cTn id="23" presetID="16" presetClass="entr" presetSubtype="37" fill="hold" nodeType="withEffect">
                                  <p:stCondLst>
                                    <p:cond delay="300"/>
                                  </p:stCondLst>
                                  <p:childTnLst>
                                    <p:set>
                                      <p:cBhvr>
                                        <p:cTn id="24" dur="1" fill="hold">
                                          <p:stCondLst>
                                            <p:cond delay="0"/>
                                          </p:stCondLst>
                                        </p:cTn>
                                        <p:tgtEl>
                                          <p:spTgt spid="10"/>
                                        </p:tgtEl>
                                        <p:attrNameLst>
                                          <p:attrName>style.visibility</p:attrName>
                                        </p:attrNameLst>
                                      </p:cBhvr>
                                      <p:to>
                                        <p:strVal val="visible"/>
                                      </p:to>
                                    </p:set>
                                    <p:animEffect transition="in" filter="barn(outVertical)">
                                      <p:cBhvr>
                                        <p:cTn id="25" dur="500"/>
                                        <p:tgtEl>
                                          <p:spTgt spid="10"/>
                                        </p:tgtEl>
                                      </p:cBhvr>
                                    </p:animEffect>
                                  </p:childTnLst>
                                </p:cTn>
                              </p:par>
                            </p:childTnLst>
                          </p:cTn>
                        </p:par>
                        <p:par>
                          <p:cTn id="26" fill="hold">
                            <p:stCondLst>
                              <p:cond delay="800"/>
                            </p:stCondLst>
                            <p:childTnLst>
                              <p:par>
                                <p:cTn id="27" presetID="53" presetClass="entr" presetSubtype="16"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grpId="0" nodeType="withEffect">
                                  <p:stCondLst>
                                    <p:cond delay="30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p:cTn id="41" dur="500" fill="hold"/>
                                        <p:tgtEl>
                                          <p:spTgt spid="29"/>
                                        </p:tgtEl>
                                        <p:attrNameLst>
                                          <p:attrName>ppt_w</p:attrName>
                                        </p:attrNameLst>
                                      </p:cBhvr>
                                      <p:tavLst>
                                        <p:tav tm="0">
                                          <p:val>
                                            <p:fltVal val="0"/>
                                          </p:val>
                                        </p:tav>
                                        <p:tav tm="100000">
                                          <p:val>
                                            <p:strVal val="#ppt_w"/>
                                          </p:val>
                                        </p:tav>
                                      </p:tavLst>
                                    </p:anim>
                                    <p:anim calcmode="lin" valueType="num">
                                      <p:cBhvr>
                                        <p:cTn id="42" dur="500" fill="hold"/>
                                        <p:tgtEl>
                                          <p:spTgt spid="29"/>
                                        </p:tgtEl>
                                        <p:attrNameLst>
                                          <p:attrName>ppt_h</p:attrName>
                                        </p:attrNameLst>
                                      </p:cBhvr>
                                      <p:tavLst>
                                        <p:tav tm="0">
                                          <p:val>
                                            <p:fltVal val="0"/>
                                          </p:val>
                                        </p:tav>
                                        <p:tav tm="100000">
                                          <p:val>
                                            <p:strVal val="#ppt_h"/>
                                          </p:val>
                                        </p:tav>
                                      </p:tavLst>
                                    </p:anim>
                                    <p:animEffect transition="in" filter="fade">
                                      <p:cBhvr>
                                        <p:cTn id="43" dur="500"/>
                                        <p:tgtEl>
                                          <p:spTgt spid="29"/>
                                        </p:tgtEl>
                                      </p:cBhvr>
                                    </p:animEffect>
                                  </p:childTnLst>
                                </p:cTn>
                              </p:par>
                              <p:par>
                                <p:cTn id="44" presetID="16" presetClass="entr" presetSubtype="37" fill="hold" nodeType="withEffect">
                                  <p:stCondLst>
                                    <p:cond delay="300"/>
                                  </p:stCondLst>
                                  <p:childTnLst>
                                    <p:set>
                                      <p:cBhvr>
                                        <p:cTn id="45" dur="1" fill="hold">
                                          <p:stCondLst>
                                            <p:cond delay="0"/>
                                          </p:stCondLst>
                                        </p:cTn>
                                        <p:tgtEl>
                                          <p:spTgt spid="25"/>
                                        </p:tgtEl>
                                        <p:attrNameLst>
                                          <p:attrName>style.visibility</p:attrName>
                                        </p:attrNameLst>
                                      </p:cBhvr>
                                      <p:to>
                                        <p:strVal val="visible"/>
                                      </p:to>
                                    </p:set>
                                    <p:animEffect transition="in" filter="barn(outVertical)">
                                      <p:cBhvr>
                                        <p:cTn id="46" dur="500"/>
                                        <p:tgtEl>
                                          <p:spTgt spid="25"/>
                                        </p:tgtEl>
                                      </p:cBhvr>
                                    </p:animEffect>
                                  </p:childTnLst>
                                </p:cTn>
                              </p:par>
                            </p:childTnLst>
                          </p:cTn>
                        </p:par>
                        <p:par>
                          <p:cTn id="47" fill="hold">
                            <p:stCondLst>
                              <p:cond delay="800"/>
                            </p:stCondLst>
                            <p:childTnLst>
                              <p:par>
                                <p:cTn id="48" presetID="53" presetClass="entr" presetSubtype="16"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500" fill="hold"/>
                                        <p:tgtEl>
                                          <p:spTgt spid="19"/>
                                        </p:tgtEl>
                                        <p:attrNameLst>
                                          <p:attrName>ppt_w</p:attrName>
                                        </p:attrNameLst>
                                      </p:cBhvr>
                                      <p:tavLst>
                                        <p:tav tm="0">
                                          <p:val>
                                            <p:fltVal val="0"/>
                                          </p:val>
                                        </p:tav>
                                        <p:tav tm="100000">
                                          <p:val>
                                            <p:strVal val="#ppt_w"/>
                                          </p:val>
                                        </p:tav>
                                      </p:tavLst>
                                    </p:anim>
                                    <p:anim calcmode="lin" valueType="num">
                                      <p:cBhvr>
                                        <p:cTn id="51" dur="500" fill="hold"/>
                                        <p:tgtEl>
                                          <p:spTgt spid="19"/>
                                        </p:tgtEl>
                                        <p:attrNameLst>
                                          <p:attrName>ppt_h</p:attrName>
                                        </p:attrNameLst>
                                      </p:cBhvr>
                                      <p:tavLst>
                                        <p:tav tm="0">
                                          <p:val>
                                            <p:fltVal val="0"/>
                                          </p:val>
                                        </p:tav>
                                        <p:tav tm="100000">
                                          <p:val>
                                            <p:strVal val="#ppt_h"/>
                                          </p:val>
                                        </p:tav>
                                      </p:tavLst>
                                    </p:anim>
                                    <p:animEffect transition="in" filter="fade">
                                      <p:cBhvr>
                                        <p:cTn id="52" dur="500"/>
                                        <p:tgtEl>
                                          <p:spTgt spid="19"/>
                                        </p:tgtEl>
                                      </p:cBhvr>
                                    </p:animEffect>
                                  </p:childTnLst>
                                </p:cTn>
                              </p:par>
                              <p:par>
                                <p:cTn id="53" presetID="53" presetClass="entr" presetSubtype="16" fill="hold" grpId="0" nodeType="withEffect">
                                  <p:stCondLst>
                                    <p:cond delay="30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500" fill="hold"/>
                                        <p:tgtEl>
                                          <p:spTgt spid="13"/>
                                        </p:tgtEl>
                                        <p:attrNameLst>
                                          <p:attrName>ppt_w</p:attrName>
                                        </p:attrNameLst>
                                      </p:cBhvr>
                                      <p:tavLst>
                                        <p:tav tm="0">
                                          <p:val>
                                            <p:fltVal val="0"/>
                                          </p:val>
                                        </p:tav>
                                        <p:tav tm="100000">
                                          <p:val>
                                            <p:strVal val="#ppt_w"/>
                                          </p:val>
                                        </p:tav>
                                      </p:tavLst>
                                    </p:anim>
                                    <p:anim calcmode="lin" valueType="num">
                                      <p:cBhvr>
                                        <p:cTn id="63" dur="500" fill="hold"/>
                                        <p:tgtEl>
                                          <p:spTgt spid="13"/>
                                        </p:tgtEl>
                                        <p:attrNameLst>
                                          <p:attrName>ppt_h</p:attrName>
                                        </p:attrNameLst>
                                      </p:cBhvr>
                                      <p:tavLst>
                                        <p:tav tm="0">
                                          <p:val>
                                            <p:fltVal val="0"/>
                                          </p:val>
                                        </p:tav>
                                        <p:tav tm="100000">
                                          <p:val>
                                            <p:strVal val="#ppt_h"/>
                                          </p:val>
                                        </p:tav>
                                      </p:tavLst>
                                    </p:anim>
                                    <p:animEffect transition="in" filter="fade">
                                      <p:cBhvr>
                                        <p:cTn id="64" dur="500"/>
                                        <p:tgtEl>
                                          <p:spTgt spid="13"/>
                                        </p:tgtEl>
                                      </p:cBhvr>
                                    </p:animEffect>
                                  </p:childTnLst>
                                </p:cTn>
                              </p:par>
                            </p:childTnLst>
                          </p:cTn>
                        </p:par>
                        <p:par>
                          <p:cTn id="65" fill="hold">
                            <p:stCondLst>
                              <p:cond delay="500"/>
                            </p:stCondLst>
                            <p:childTnLst>
                              <p:par>
                                <p:cTn id="66" presetID="47" presetClass="entr" presetSubtype="0" fill="hold" nodeType="after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fade">
                                      <p:cBhvr>
                                        <p:cTn id="68" dur="400"/>
                                        <p:tgtEl>
                                          <p:spTgt spid="41"/>
                                        </p:tgtEl>
                                      </p:cBhvr>
                                    </p:animEffect>
                                    <p:anim calcmode="lin" valueType="num">
                                      <p:cBhvr>
                                        <p:cTn id="69" dur="400" fill="hold"/>
                                        <p:tgtEl>
                                          <p:spTgt spid="41"/>
                                        </p:tgtEl>
                                        <p:attrNameLst>
                                          <p:attrName>ppt_x</p:attrName>
                                        </p:attrNameLst>
                                      </p:cBhvr>
                                      <p:tavLst>
                                        <p:tav tm="0">
                                          <p:val>
                                            <p:strVal val="#ppt_x"/>
                                          </p:val>
                                        </p:tav>
                                        <p:tav tm="100000">
                                          <p:val>
                                            <p:strVal val="#ppt_x"/>
                                          </p:val>
                                        </p:tav>
                                      </p:tavLst>
                                    </p:anim>
                                    <p:anim calcmode="lin" valueType="num">
                                      <p:cBhvr>
                                        <p:cTn id="70" dur="400" fill="hold"/>
                                        <p:tgtEl>
                                          <p:spTgt spid="41"/>
                                        </p:tgtEl>
                                        <p:attrNameLst>
                                          <p:attrName>ppt_y</p:attrName>
                                        </p:attrNameLst>
                                      </p:cBhvr>
                                      <p:tavLst>
                                        <p:tav tm="0">
                                          <p:val>
                                            <p:strVal val="#ppt_y-.1"/>
                                          </p:val>
                                        </p:tav>
                                        <p:tav tm="100000">
                                          <p:val>
                                            <p:strVal val="#ppt_y"/>
                                          </p:val>
                                        </p:tav>
                                      </p:tavLst>
                                    </p:anim>
                                  </p:childTnLst>
                                </p:cTn>
                              </p:par>
                            </p:childTnLst>
                          </p:cTn>
                        </p:par>
                        <p:par>
                          <p:cTn id="71" fill="hold">
                            <p:stCondLst>
                              <p:cond delay="900"/>
                            </p:stCondLst>
                            <p:childTnLst>
                              <p:par>
                                <p:cTn id="72" presetID="16" presetClass="entr" presetSubtype="37" fill="hold" nodeType="after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barn(outVertical)">
                                      <p:cBhvr>
                                        <p:cTn id="74" dur="500"/>
                                        <p:tgtEl>
                                          <p:spTgt spid="35"/>
                                        </p:tgtEl>
                                      </p:cBhvr>
                                    </p:animEffect>
                                  </p:childTnLst>
                                </p:cTn>
                              </p:par>
                              <p:par>
                                <p:cTn id="75" presetID="53" presetClass="entr" presetSubtype="16" fill="hold" grpId="0" nodeType="withEffect">
                                  <p:stCondLst>
                                    <p:cond delay="500"/>
                                  </p:stCondLst>
                                  <p:childTnLst>
                                    <p:set>
                                      <p:cBhvr>
                                        <p:cTn id="76" dur="1" fill="hold">
                                          <p:stCondLst>
                                            <p:cond delay="0"/>
                                          </p:stCondLst>
                                        </p:cTn>
                                        <p:tgtEl>
                                          <p:spTgt spid="34"/>
                                        </p:tgtEl>
                                        <p:attrNameLst>
                                          <p:attrName>style.visibility</p:attrName>
                                        </p:attrNameLst>
                                      </p:cBhvr>
                                      <p:to>
                                        <p:strVal val="visible"/>
                                      </p:to>
                                    </p:set>
                                    <p:anim calcmode="lin" valueType="num">
                                      <p:cBhvr>
                                        <p:cTn id="77" dur="500" fill="hold"/>
                                        <p:tgtEl>
                                          <p:spTgt spid="34"/>
                                        </p:tgtEl>
                                        <p:attrNameLst>
                                          <p:attrName>ppt_w</p:attrName>
                                        </p:attrNameLst>
                                      </p:cBhvr>
                                      <p:tavLst>
                                        <p:tav tm="0">
                                          <p:val>
                                            <p:fltVal val="0"/>
                                          </p:val>
                                        </p:tav>
                                        <p:tav tm="100000">
                                          <p:val>
                                            <p:strVal val="#ppt_w"/>
                                          </p:val>
                                        </p:tav>
                                      </p:tavLst>
                                    </p:anim>
                                    <p:anim calcmode="lin" valueType="num">
                                      <p:cBhvr>
                                        <p:cTn id="78" dur="500" fill="hold"/>
                                        <p:tgtEl>
                                          <p:spTgt spid="34"/>
                                        </p:tgtEl>
                                        <p:attrNameLst>
                                          <p:attrName>ppt_h</p:attrName>
                                        </p:attrNameLst>
                                      </p:cBhvr>
                                      <p:tavLst>
                                        <p:tav tm="0">
                                          <p:val>
                                            <p:fltVal val="0"/>
                                          </p:val>
                                        </p:tav>
                                        <p:tav tm="100000">
                                          <p:val>
                                            <p:strVal val="#ppt_h"/>
                                          </p:val>
                                        </p:tav>
                                      </p:tavLst>
                                    </p:anim>
                                    <p:animEffect transition="in" filter="fade">
                                      <p:cBhvr>
                                        <p:cTn id="79" dur="500"/>
                                        <p:tgtEl>
                                          <p:spTgt spid="34"/>
                                        </p:tgtEl>
                                      </p:cBhvr>
                                    </p:animEffect>
                                  </p:childTnLst>
                                </p:cTn>
                              </p:par>
                              <p:par>
                                <p:cTn id="80" presetID="53" presetClass="entr" presetSubtype="16" fill="hold" grpId="0" nodeType="withEffect">
                                  <p:stCondLst>
                                    <p:cond delay="800"/>
                                  </p:stCondLst>
                                  <p:childTnLst>
                                    <p:set>
                                      <p:cBhvr>
                                        <p:cTn id="81" dur="1" fill="hold">
                                          <p:stCondLst>
                                            <p:cond delay="0"/>
                                          </p:stCondLst>
                                        </p:cTn>
                                        <p:tgtEl>
                                          <p:spTgt spid="33"/>
                                        </p:tgtEl>
                                        <p:attrNameLst>
                                          <p:attrName>style.visibility</p:attrName>
                                        </p:attrNameLst>
                                      </p:cBhvr>
                                      <p:to>
                                        <p:strVal val="visible"/>
                                      </p:to>
                                    </p:set>
                                    <p:anim calcmode="lin" valueType="num">
                                      <p:cBhvr>
                                        <p:cTn id="82" dur="500" fill="hold"/>
                                        <p:tgtEl>
                                          <p:spTgt spid="33"/>
                                        </p:tgtEl>
                                        <p:attrNameLst>
                                          <p:attrName>ppt_w</p:attrName>
                                        </p:attrNameLst>
                                      </p:cBhvr>
                                      <p:tavLst>
                                        <p:tav tm="0">
                                          <p:val>
                                            <p:fltVal val="0"/>
                                          </p:val>
                                        </p:tav>
                                        <p:tav tm="100000">
                                          <p:val>
                                            <p:strVal val="#ppt_w"/>
                                          </p:val>
                                        </p:tav>
                                      </p:tavLst>
                                    </p:anim>
                                    <p:anim calcmode="lin" valueType="num">
                                      <p:cBhvr>
                                        <p:cTn id="83" dur="500" fill="hold"/>
                                        <p:tgtEl>
                                          <p:spTgt spid="33"/>
                                        </p:tgtEl>
                                        <p:attrNameLst>
                                          <p:attrName>ppt_h</p:attrName>
                                        </p:attrNameLst>
                                      </p:cBhvr>
                                      <p:tavLst>
                                        <p:tav tm="0">
                                          <p:val>
                                            <p:fltVal val="0"/>
                                          </p:val>
                                        </p:tav>
                                        <p:tav tm="100000">
                                          <p:val>
                                            <p:strVal val="#ppt_h"/>
                                          </p:val>
                                        </p:tav>
                                      </p:tavLst>
                                    </p:anim>
                                    <p:animEffect transition="in" filter="fade">
                                      <p:cBhvr>
                                        <p:cTn id="8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8" grpId="0"/>
      <p:bldP spid="29" grpId="0"/>
      <p:bldP spid="33" grpId="0" animBg="1"/>
      <p:bldP spid="3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918045D-1DF2-487A-8BF7-FBEBE7F4F02F}"/>
              </a:ext>
            </a:extLst>
          </p:cNvPr>
          <p:cNvSpPr>
            <a:spLocks noGrp="1"/>
          </p:cNvSpPr>
          <p:nvPr>
            <p:ph type="body" sz="quarter" idx="10"/>
          </p:nvPr>
        </p:nvSpPr>
        <p:spPr>
          <a:xfrm>
            <a:off x="421731" y="1376170"/>
            <a:ext cx="3436285" cy="1686732"/>
          </a:xfrm>
        </p:spPr>
        <p:txBody>
          <a:bodyPr/>
          <a:lstStyle/>
          <a:p>
            <a:pPr marL="374904" indent="-192024">
              <a:spcBef>
                <a:spcPts val="1000"/>
              </a:spcBef>
              <a:buClr>
                <a:schemeClr val="accent3"/>
              </a:buClr>
              <a:buFont typeface="Arial" charset="0"/>
              <a:buChar char="•"/>
            </a:pPr>
            <a:r>
              <a:rPr lang="en-US" sz="1400" dirty="0">
                <a:solidFill>
                  <a:schemeClr val="accent5"/>
                </a:solidFill>
              </a:rPr>
              <a:t>Capture Equipment Bearing as it comes off the Pole</a:t>
            </a:r>
          </a:p>
          <a:p>
            <a:pPr marL="374904" indent="-192024">
              <a:spcBef>
                <a:spcPts val="1000"/>
              </a:spcBef>
              <a:buClr>
                <a:schemeClr val="accent3"/>
              </a:buClr>
              <a:buFont typeface="Arial" charset="0"/>
              <a:buChar char="•"/>
            </a:pPr>
            <a:r>
              <a:rPr lang="en-US" sz="1400" dirty="0">
                <a:solidFill>
                  <a:schemeClr val="accent5"/>
                </a:solidFill>
              </a:rPr>
              <a:t>Directly face the Piece of Equipment</a:t>
            </a:r>
          </a:p>
          <a:p>
            <a:pPr marL="774954" lvl="2" indent="-192024">
              <a:spcBef>
                <a:spcPts val="400"/>
              </a:spcBef>
              <a:buClr>
                <a:schemeClr val="accent3"/>
              </a:buClr>
              <a:buFont typeface="Arial" charset="0"/>
              <a:buChar char="•"/>
            </a:pPr>
            <a:r>
              <a:rPr lang="en-US" sz="1200" dirty="0">
                <a:solidFill>
                  <a:schemeClr val="accent5"/>
                </a:solidFill>
              </a:rPr>
              <a:t>Target Laser on Equipment</a:t>
            </a:r>
          </a:p>
          <a:p>
            <a:pPr marL="374904" indent="-192024">
              <a:spcBef>
                <a:spcPts val="1000"/>
              </a:spcBef>
              <a:buClr>
                <a:schemeClr val="accent3"/>
              </a:buClr>
              <a:buFont typeface="Arial" charset="0"/>
              <a:buChar char="•"/>
            </a:pPr>
            <a:r>
              <a:rPr lang="en-US" sz="1400" dirty="0">
                <a:solidFill>
                  <a:schemeClr val="accent5"/>
                </a:solidFill>
              </a:rPr>
              <a:t>Rotates Bearing </a:t>
            </a:r>
            <a:endParaRPr lang="en-US" sz="1600" dirty="0">
              <a:solidFill>
                <a:schemeClr val="accent5"/>
              </a:solidFill>
            </a:endParaRPr>
          </a:p>
          <a:p>
            <a:pPr marL="774954" lvl="2" indent="-192024">
              <a:spcBef>
                <a:spcPts val="400"/>
              </a:spcBef>
              <a:buClr>
                <a:schemeClr val="accent3"/>
              </a:buClr>
              <a:buFont typeface="Arial" charset="0"/>
              <a:buChar char="•"/>
            </a:pPr>
            <a:r>
              <a:rPr lang="en-US" sz="1200" dirty="0">
                <a:solidFill>
                  <a:schemeClr val="accent5"/>
                </a:solidFill>
              </a:rPr>
              <a:t>180 degrees</a:t>
            </a:r>
          </a:p>
          <a:p>
            <a:pPr marL="374904" lvl="1" indent="-192024">
              <a:spcBef>
                <a:spcPts val="1000"/>
              </a:spcBef>
              <a:buClr>
                <a:schemeClr val="accent3"/>
              </a:buClr>
              <a:buFont typeface="Arial" charset="0"/>
              <a:buChar char="•"/>
            </a:pPr>
            <a:endParaRPr lang="en-US" sz="1400" dirty="0">
              <a:solidFill>
                <a:schemeClr val="accent5"/>
              </a:solidFill>
            </a:endParaRPr>
          </a:p>
        </p:txBody>
      </p:sp>
      <p:grpSp>
        <p:nvGrpSpPr>
          <p:cNvPr id="8" name="Group 7"/>
          <p:cNvGrpSpPr/>
          <p:nvPr/>
        </p:nvGrpSpPr>
        <p:grpSpPr>
          <a:xfrm>
            <a:off x="7375249" y="2870554"/>
            <a:ext cx="1442240" cy="1495508"/>
            <a:chOff x="7375249" y="2870554"/>
            <a:chExt cx="1442240" cy="1495508"/>
          </a:xfrm>
        </p:grpSpPr>
        <p:sp>
          <p:nvSpPr>
            <p:cNvPr id="23" name="TextBox 22">
              <a:extLst>
                <a:ext uri="{FF2B5EF4-FFF2-40B4-BE49-F238E27FC236}">
                  <a16:creationId xmlns:a16="http://schemas.microsoft.com/office/drawing/2014/main" id="{F142C151-C507-4544-A415-FE8E87D8A50B}"/>
                </a:ext>
              </a:extLst>
            </p:cNvPr>
            <p:cNvSpPr txBox="1"/>
            <p:nvPr/>
          </p:nvSpPr>
          <p:spPr>
            <a:xfrm>
              <a:off x="7571635" y="2870554"/>
              <a:ext cx="1049468" cy="169277"/>
            </a:xfrm>
            <a:prstGeom prst="rect">
              <a:avLst/>
            </a:prstGeom>
            <a:noFill/>
          </p:spPr>
          <p:txBody>
            <a:bodyPr wrap="square" lIns="0" tIns="0" rIns="0" bIns="0" rtlCol="0">
              <a:spAutoFit/>
            </a:bodyPr>
            <a:lstStyle/>
            <a:p>
              <a:pPr algn="ctr"/>
              <a:r>
                <a:rPr lang="en-US" sz="1100" b="1" dirty="0">
                  <a:solidFill>
                    <a:schemeClr val="accent1"/>
                  </a:solidFill>
                  <a:latin typeface="Arial" panose="020B0604020202020204" pitchFamily="34" charset="0"/>
                  <a:cs typeface="Arial" panose="020B0604020202020204" pitchFamily="34" charset="0"/>
                </a:rPr>
                <a:t>Bearing Tool</a:t>
              </a:r>
            </a:p>
          </p:txBody>
        </p:sp>
        <p:grpSp>
          <p:nvGrpSpPr>
            <p:cNvPr id="17" name="Group 16"/>
            <p:cNvGrpSpPr/>
            <p:nvPr/>
          </p:nvGrpSpPr>
          <p:grpSpPr>
            <a:xfrm>
              <a:off x="7375249" y="3195384"/>
              <a:ext cx="1442240" cy="1170678"/>
              <a:chOff x="7320867" y="2781085"/>
              <a:chExt cx="1651212" cy="1340302"/>
            </a:xfrm>
          </p:grpSpPr>
          <p:sp>
            <p:nvSpPr>
              <p:cNvPr id="24" name="Rounded Rectangle 24">
                <a:extLst>
                  <a:ext uri="{FF2B5EF4-FFF2-40B4-BE49-F238E27FC236}">
                    <a16:creationId xmlns:a16="http://schemas.microsoft.com/office/drawing/2014/main" id="{261CCE07-B319-4B31-AB23-A084F608F526}"/>
                  </a:ext>
                </a:extLst>
              </p:cNvPr>
              <p:cNvSpPr/>
              <p:nvPr/>
            </p:nvSpPr>
            <p:spPr>
              <a:xfrm>
                <a:off x="7320867" y="2781085"/>
                <a:ext cx="1651212" cy="1340302"/>
              </a:xfrm>
              <a:prstGeom prst="roundRect">
                <a:avLst/>
              </a:prstGeom>
              <a:ln w="222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13" dirty="0"/>
              </a:p>
            </p:txBody>
          </p:sp>
          <p:pic>
            <p:nvPicPr>
              <p:cNvPr id="25" name="Picture 24" descr="PLS Diagram.png">
                <a:extLst>
                  <a:ext uri="{FF2B5EF4-FFF2-40B4-BE49-F238E27FC236}">
                    <a16:creationId xmlns:a16="http://schemas.microsoft.com/office/drawing/2014/main" id="{13CA508A-EEC3-4342-BB36-E40C8622C1F6}"/>
                  </a:ext>
                </a:extLst>
              </p:cNvPr>
              <p:cNvPicPr>
                <a:picLocks noChangeAspect="1"/>
              </p:cNvPicPr>
              <p:nvPr/>
            </p:nvPicPr>
            <p:blipFill>
              <a:blip r:embed="rId2" cstate="print"/>
              <a:srcRect t="9375"/>
              <a:stretch>
                <a:fillRect/>
              </a:stretch>
            </p:blipFill>
            <p:spPr>
              <a:xfrm>
                <a:off x="7425087" y="2892051"/>
                <a:ext cx="1483931" cy="1132957"/>
              </a:xfrm>
              <a:prstGeom prst="rect">
                <a:avLst/>
              </a:prstGeom>
            </p:spPr>
          </p:pic>
          <p:pic>
            <p:nvPicPr>
              <p:cNvPr id="31" name="Picture 30">
                <a:extLst>
                  <a:ext uri="{FF2B5EF4-FFF2-40B4-BE49-F238E27FC236}">
                    <a16:creationId xmlns:a16="http://schemas.microsoft.com/office/drawing/2014/main" id="{B0D5473F-64C7-4440-8ADB-958B95E1E244}"/>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8456732" y="3206663"/>
                <a:ext cx="280239" cy="138545"/>
              </a:xfrm>
              <a:prstGeom prst="rect">
                <a:avLst/>
              </a:prstGeom>
            </p:spPr>
          </p:pic>
        </p:grpSp>
      </p:grpSp>
      <p:sp>
        <p:nvSpPr>
          <p:cNvPr id="6" name="Title 5"/>
          <p:cNvSpPr>
            <a:spLocks noGrp="1"/>
          </p:cNvSpPr>
          <p:nvPr>
            <p:ph type="title"/>
          </p:nvPr>
        </p:nvSpPr>
        <p:spPr>
          <a:xfrm>
            <a:off x="421732" y="745428"/>
            <a:ext cx="2684884" cy="630742"/>
          </a:xfrm>
        </p:spPr>
        <p:txBody>
          <a:bodyPr/>
          <a:lstStyle/>
          <a:p>
            <a:r>
              <a:rPr lang="en-US" dirty="0"/>
              <a:t>Bearing Tool</a:t>
            </a:r>
          </a:p>
        </p:txBody>
      </p:sp>
      <p:grpSp>
        <p:nvGrpSpPr>
          <p:cNvPr id="18" name="Group 17"/>
          <p:cNvGrpSpPr/>
          <p:nvPr/>
        </p:nvGrpSpPr>
        <p:grpSpPr>
          <a:xfrm>
            <a:off x="4553303" y="2831024"/>
            <a:ext cx="1202558" cy="2233750"/>
            <a:chOff x="4580357" y="2796409"/>
            <a:chExt cx="1202558" cy="2233750"/>
          </a:xfrm>
        </p:grpSpPr>
        <p:grpSp>
          <p:nvGrpSpPr>
            <p:cNvPr id="53" name="Group 52"/>
            <p:cNvGrpSpPr/>
            <p:nvPr/>
          </p:nvGrpSpPr>
          <p:grpSpPr>
            <a:xfrm>
              <a:off x="4580357" y="2796409"/>
              <a:ext cx="1202558" cy="2233750"/>
              <a:chOff x="3440691" y="516786"/>
              <a:chExt cx="1202558" cy="2233750"/>
            </a:xfrm>
          </p:grpSpPr>
          <p:sp>
            <p:nvSpPr>
              <p:cNvPr id="55" name="Rectangle 54"/>
              <p:cNvSpPr/>
              <p:nvPr/>
            </p:nvSpPr>
            <p:spPr>
              <a:xfrm>
                <a:off x="3488829" y="893530"/>
                <a:ext cx="1106282" cy="1790124"/>
              </a:xfrm>
              <a:prstGeom prst="rect">
                <a:avLst/>
              </a:prstGeom>
              <a:solidFill>
                <a:srgbClr val="2129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6" name="Picture 5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0691" y="516786"/>
                <a:ext cx="1202558" cy="2233750"/>
              </a:xfrm>
              <a:prstGeom prst="rect">
                <a:avLst/>
              </a:prstGeom>
            </p:spPr>
          </p:pic>
        </p:grpSp>
        <p:pic>
          <p:nvPicPr>
            <p:cNvPr id="11" name="Picture 10">
              <a:extLst>
                <a:ext uri="{FF2B5EF4-FFF2-40B4-BE49-F238E27FC236}">
                  <a16:creationId xmlns:a16="http://schemas.microsoft.com/office/drawing/2014/main" id="{511B4101-F9B0-4806-8978-0234ECEA2324}"/>
                </a:ext>
              </a:extLst>
            </p:cNvPr>
            <p:cNvPicPr>
              <a:picLocks noChangeAspect="1"/>
            </p:cNvPicPr>
            <p:nvPr/>
          </p:nvPicPr>
          <p:blipFill>
            <a:blip r:embed="rId6"/>
            <a:stretch>
              <a:fillRect/>
            </a:stretch>
          </p:blipFill>
          <p:spPr>
            <a:xfrm>
              <a:off x="4705463" y="3217963"/>
              <a:ext cx="952331" cy="1691640"/>
            </a:xfrm>
            <a:prstGeom prst="rect">
              <a:avLst/>
            </a:prstGeom>
            <a:noFill/>
            <a:ln>
              <a:noFill/>
            </a:ln>
          </p:spPr>
        </p:pic>
      </p:grpSp>
      <p:grpSp>
        <p:nvGrpSpPr>
          <p:cNvPr id="19" name="Group 18"/>
          <p:cNvGrpSpPr/>
          <p:nvPr/>
        </p:nvGrpSpPr>
        <p:grpSpPr>
          <a:xfrm>
            <a:off x="5938525" y="2831024"/>
            <a:ext cx="1202558" cy="2233750"/>
            <a:chOff x="5965579" y="2796409"/>
            <a:chExt cx="1202558" cy="2233750"/>
          </a:xfrm>
        </p:grpSpPr>
        <p:grpSp>
          <p:nvGrpSpPr>
            <p:cNvPr id="48" name="Group 47"/>
            <p:cNvGrpSpPr/>
            <p:nvPr/>
          </p:nvGrpSpPr>
          <p:grpSpPr>
            <a:xfrm>
              <a:off x="5965579" y="2796409"/>
              <a:ext cx="1202558" cy="2233750"/>
              <a:chOff x="3440691" y="516786"/>
              <a:chExt cx="1202558" cy="2233750"/>
            </a:xfrm>
          </p:grpSpPr>
          <p:sp>
            <p:nvSpPr>
              <p:cNvPr id="50" name="Rectangle 49"/>
              <p:cNvSpPr/>
              <p:nvPr/>
            </p:nvSpPr>
            <p:spPr>
              <a:xfrm>
                <a:off x="3488829" y="893530"/>
                <a:ext cx="1106282" cy="1790124"/>
              </a:xfrm>
              <a:prstGeom prst="rect">
                <a:avLst/>
              </a:prstGeom>
              <a:solidFill>
                <a:srgbClr val="2129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1" name="Picture 5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0691" y="516786"/>
                <a:ext cx="1202558" cy="2233750"/>
              </a:xfrm>
              <a:prstGeom prst="rect">
                <a:avLst/>
              </a:prstGeom>
            </p:spPr>
          </p:pic>
        </p:grpSp>
        <p:pic>
          <p:nvPicPr>
            <p:cNvPr id="13" name="Picture 12">
              <a:extLst>
                <a:ext uri="{FF2B5EF4-FFF2-40B4-BE49-F238E27FC236}">
                  <a16:creationId xmlns:a16="http://schemas.microsoft.com/office/drawing/2014/main" id="{C2427FFD-CAF9-4CA1-95C3-2B738628943D}"/>
                </a:ext>
              </a:extLst>
            </p:cNvPr>
            <p:cNvPicPr>
              <a:picLocks noChangeAspect="1"/>
            </p:cNvPicPr>
            <p:nvPr/>
          </p:nvPicPr>
          <p:blipFill>
            <a:blip r:embed="rId7"/>
            <a:stretch>
              <a:fillRect/>
            </a:stretch>
          </p:blipFill>
          <p:spPr>
            <a:xfrm>
              <a:off x="6090681" y="3217963"/>
              <a:ext cx="952330" cy="1691640"/>
            </a:xfrm>
            <a:prstGeom prst="rect">
              <a:avLst/>
            </a:prstGeom>
            <a:noFill/>
            <a:ln>
              <a:noFill/>
            </a:ln>
          </p:spPr>
        </p:pic>
      </p:grpSp>
      <p:pic>
        <p:nvPicPr>
          <p:cNvPr id="5" name="Picture 4">
            <a:extLst>
              <a:ext uri="{FF2B5EF4-FFF2-40B4-BE49-F238E27FC236}">
                <a16:creationId xmlns:a16="http://schemas.microsoft.com/office/drawing/2014/main" id="{824BAC88-F0F7-48FA-B17B-94286AA85223}"/>
              </a:ext>
            </a:extLst>
          </p:cNvPr>
          <p:cNvPicPr>
            <a:picLocks noChangeAspect="1"/>
          </p:cNvPicPr>
          <p:nvPr/>
        </p:nvPicPr>
        <p:blipFill>
          <a:blip r:embed="rId8"/>
          <a:stretch>
            <a:fillRect/>
          </a:stretch>
        </p:blipFill>
        <p:spPr>
          <a:xfrm>
            <a:off x="2946977" y="3567102"/>
            <a:ext cx="1301154" cy="415262"/>
          </a:xfrm>
          <a:prstGeom prst="rect">
            <a:avLst/>
          </a:prstGeom>
          <a:solidFill>
            <a:schemeClr val="tx1">
              <a:lumMod val="20000"/>
              <a:lumOff val="80000"/>
            </a:schemeClr>
          </a:solidFill>
          <a:ln w="12700" cap="flat" cmpd="sng">
            <a:noFill/>
            <a:prstDash val="solid"/>
            <a:round/>
          </a:ln>
          <a:effectLst>
            <a:outerShdw blurRad="38100" dist="12700" dir="2700000" algn="tl" rotWithShape="0">
              <a:srgbClr val="000000">
                <a:alpha val="69804"/>
              </a:srgbClr>
            </a:outerShdw>
          </a:effectLst>
        </p:spPr>
      </p:pic>
      <p:sp>
        <p:nvSpPr>
          <p:cNvPr id="43" name="Oval 42">
            <a:extLst>
              <a:ext uri="{FF2B5EF4-FFF2-40B4-BE49-F238E27FC236}">
                <a16:creationId xmlns:a16="http://schemas.microsoft.com/office/drawing/2014/main" id="{0BC1F3F1-59B3-45E0-9FAE-B8328B89413B}"/>
              </a:ext>
            </a:extLst>
          </p:cNvPr>
          <p:cNvSpPr/>
          <p:nvPr/>
        </p:nvSpPr>
        <p:spPr>
          <a:xfrm>
            <a:off x="2977154" y="3629712"/>
            <a:ext cx="294154" cy="289628"/>
          </a:xfrm>
          <a:prstGeom prst="ellipse">
            <a:avLst/>
          </a:pr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968050" y="3982364"/>
            <a:ext cx="1283910" cy="398150"/>
          </a:xfrm>
          <a:prstGeom prst="rect">
            <a:avLst/>
          </a:prstGeom>
          <a:solidFill>
            <a:srgbClr val="FFFFFF">
              <a:alpha val="89412"/>
            </a:srgbClr>
          </a:solidFill>
          <a:ln w="19050">
            <a:solidFill>
              <a:schemeClr val="accent3"/>
            </a:solidFill>
          </a:ln>
          <a:effectLst/>
        </p:spPr>
        <p:txBody>
          <a:bodyPr wrap="square" lIns="91440" tIns="182880" bIns="182880" rtlCol="0" anchor="ctr">
            <a:noAutofit/>
          </a:bodyPr>
          <a:lstStyle/>
          <a:p>
            <a:pPr algn="ctr">
              <a:buClr>
                <a:schemeClr val="accent3"/>
              </a:buClr>
            </a:pPr>
            <a:r>
              <a:rPr lang="en-US" sz="1100" dirty="0">
                <a:solidFill>
                  <a:schemeClr val="accent5"/>
                </a:solidFill>
              </a:rPr>
              <a:t>Bearing Tool</a:t>
            </a:r>
            <a:endParaRPr lang="en-US" sz="1050" dirty="0">
              <a:solidFill>
                <a:schemeClr val="accent5"/>
              </a:solidFill>
            </a:endParaRPr>
          </a:p>
        </p:txBody>
      </p:sp>
      <p:cxnSp>
        <p:nvCxnSpPr>
          <p:cNvPr id="47" name="Elbow Connector 46"/>
          <p:cNvCxnSpPr>
            <a:stCxn id="44" idx="3"/>
            <a:endCxn id="43" idx="2"/>
          </p:cNvCxnSpPr>
          <p:nvPr/>
        </p:nvCxnSpPr>
        <p:spPr>
          <a:xfrm flipV="1">
            <a:off x="2251960" y="3774526"/>
            <a:ext cx="725194" cy="406913"/>
          </a:xfrm>
          <a:prstGeom prst="bentConnector3">
            <a:avLst>
              <a:gd name="adj1" fmla="val 50000"/>
            </a:avLst>
          </a:prstGeom>
          <a:ln w="19050">
            <a:solidFill>
              <a:schemeClr val="accent3"/>
            </a:solidFill>
            <a:tailEnd type="none"/>
          </a:ln>
          <a:effectLst/>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5938525" y="516786"/>
            <a:ext cx="1202558" cy="2233750"/>
            <a:chOff x="6009435" y="516786"/>
            <a:chExt cx="1202558" cy="2233750"/>
          </a:xfrm>
        </p:grpSpPr>
        <p:grpSp>
          <p:nvGrpSpPr>
            <p:cNvPr id="37" name="Group 36"/>
            <p:cNvGrpSpPr/>
            <p:nvPr/>
          </p:nvGrpSpPr>
          <p:grpSpPr>
            <a:xfrm>
              <a:off x="6009435" y="516786"/>
              <a:ext cx="1202558" cy="2233750"/>
              <a:chOff x="3440691" y="516786"/>
              <a:chExt cx="1202558" cy="2233750"/>
            </a:xfrm>
          </p:grpSpPr>
          <p:sp>
            <p:nvSpPr>
              <p:cNvPr id="41" name="Rectangle 40"/>
              <p:cNvSpPr/>
              <p:nvPr/>
            </p:nvSpPr>
            <p:spPr>
              <a:xfrm>
                <a:off x="3488829" y="893530"/>
                <a:ext cx="1106282" cy="1790124"/>
              </a:xfrm>
              <a:prstGeom prst="rect">
                <a:avLst/>
              </a:prstGeom>
              <a:solidFill>
                <a:srgbClr val="2129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0691" y="516786"/>
                <a:ext cx="1202558" cy="2233750"/>
              </a:xfrm>
              <a:prstGeom prst="rect">
                <a:avLst/>
              </a:prstGeom>
            </p:spPr>
          </p:pic>
        </p:grpSp>
        <p:pic>
          <p:nvPicPr>
            <p:cNvPr id="9" name="Picture 8">
              <a:extLst>
                <a:ext uri="{FF2B5EF4-FFF2-40B4-BE49-F238E27FC236}">
                  <a16:creationId xmlns:a16="http://schemas.microsoft.com/office/drawing/2014/main" id="{1899EFA7-477E-4B14-B368-B5E3753372B9}"/>
                </a:ext>
              </a:extLst>
            </p:cNvPr>
            <p:cNvPicPr>
              <a:picLocks noChangeAspect="1"/>
            </p:cNvPicPr>
            <p:nvPr/>
          </p:nvPicPr>
          <p:blipFill>
            <a:blip r:embed="rId9"/>
            <a:stretch>
              <a:fillRect/>
            </a:stretch>
          </p:blipFill>
          <p:spPr>
            <a:xfrm>
              <a:off x="6134536" y="938340"/>
              <a:ext cx="952331" cy="1691640"/>
            </a:xfrm>
            <a:prstGeom prst="rect">
              <a:avLst/>
            </a:prstGeom>
            <a:noFill/>
            <a:ln>
              <a:noFill/>
            </a:ln>
          </p:spPr>
        </p:pic>
      </p:grpSp>
      <p:grpSp>
        <p:nvGrpSpPr>
          <p:cNvPr id="15" name="Group 14"/>
          <p:cNvGrpSpPr/>
          <p:nvPr/>
        </p:nvGrpSpPr>
        <p:grpSpPr>
          <a:xfrm>
            <a:off x="4553303" y="516786"/>
            <a:ext cx="1202558" cy="2233750"/>
            <a:chOff x="3440691" y="516786"/>
            <a:chExt cx="1202558" cy="2233750"/>
          </a:xfrm>
        </p:grpSpPr>
        <p:grpSp>
          <p:nvGrpSpPr>
            <p:cNvPr id="2" name="Group 1"/>
            <p:cNvGrpSpPr/>
            <p:nvPr/>
          </p:nvGrpSpPr>
          <p:grpSpPr>
            <a:xfrm>
              <a:off x="3440691" y="516786"/>
              <a:ext cx="1202558" cy="2233750"/>
              <a:chOff x="3440691" y="516786"/>
              <a:chExt cx="1202558" cy="2233750"/>
            </a:xfrm>
          </p:grpSpPr>
          <p:sp>
            <p:nvSpPr>
              <p:cNvPr id="32" name="Rectangle 31"/>
              <p:cNvSpPr/>
              <p:nvPr/>
            </p:nvSpPr>
            <p:spPr>
              <a:xfrm>
                <a:off x="3488829" y="893530"/>
                <a:ext cx="1106282" cy="1790124"/>
              </a:xfrm>
              <a:prstGeom prst="rect">
                <a:avLst/>
              </a:prstGeom>
              <a:solidFill>
                <a:srgbClr val="2129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0691" y="516786"/>
                <a:ext cx="1202558" cy="2233750"/>
              </a:xfrm>
              <a:prstGeom prst="rect">
                <a:avLst/>
              </a:prstGeom>
            </p:spPr>
          </p:pic>
        </p:grpSp>
        <p:pic>
          <p:nvPicPr>
            <p:cNvPr id="7" name="Picture 6">
              <a:extLst>
                <a:ext uri="{FF2B5EF4-FFF2-40B4-BE49-F238E27FC236}">
                  <a16:creationId xmlns:a16="http://schemas.microsoft.com/office/drawing/2014/main" id="{DCC34E86-FC7D-44B7-9574-679C0885FD9D}"/>
                </a:ext>
              </a:extLst>
            </p:cNvPr>
            <p:cNvPicPr>
              <a:picLocks noChangeAspect="1"/>
            </p:cNvPicPr>
            <p:nvPr/>
          </p:nvPicPr>
          <p:blipFill>
            <a:blip r:embed="rId10"/>
            <a:stretch>
              <a:fillRect/>
            </a:stretch>
          </p:blipFill>
          <p:spPr>
            <a:xfrm>
              <a:off x="3565792" y="938340"/>
              <a:ext cx="952330" cy="1691640"/>
            </a:xfrm>
            <a:prstGeom prst="rect">
              <a:avLst/>
            </a:prstGeom>
            <a:noFill/>
            <a:ln>
              <a:noFill/>
            </a:ln>
          </p:spPr>
        </p:pic>
      </p:grpSp>
    </p:spTree>
    <p:extLst>
      <p:ext uri="{BB962C8B-B14F-4D97-AF65-F5344CB8AC3E}">
        <p14:creationId xmlns:p14="http://schemas.microsoft.com/office/powerpoint/2010/main" val="367782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p:cTn id="13" dur="500" fill="hold"/>
                                        <p:tgtEl>
                                          <p:spTgt spid="44"/>
                                        </p:tgtEl>
                                        <p:attrNameLst>
                                          <p:attrName>ppt_w</p:attrName>
                                        </p:attrNameLst>
                                      </p:cBhvr>
                                      <p:tavLst>
                                        <p:tav tm="0">
                                          <p:val>
                                            <p:fltVal val="0"/>
                                          </p:val>
                                        </p:tav>
                                        <p:tav tm="100000">
                                          <p:val>
                                            <p:strVal val="#ppt_w"/>
                                          </p:val>
                                        </p:tav>
                                      </p:tavLst>
                                    </p:anim>
                                    <p:anim calcmode="lin" valueType="num">
                                      <p:cBhvr>
                                        <p:cTn id="14" dur="500" fill="hold"/>
                                        <p:tgtEl>
                                          <p:spTgt spid="44"/>
                                        </p:tgtEl>
                                        <p:attrNameLst>
                                          <p:attrName>ppt_h</p:attrName>
                                        </p:attrNameLst>
                                      </p:cBhvr>
                                      <p:tavLst>
                                        <p:tav tm="0">
                                          <p:val>
                                            <p:fltVal val="0"/>
                                          </p:val>
                                        </p:tav>
                                        <p:tav tm="100000">
                                          <p:val>
                                            <p:strVal val="#ppt_h"/>
                                          </p:val>
                                        </p:tav>
                                      </p:tavLst>
                                    </p:anim>
                                    <p:animEffect transition="in" filter="fade">
                                      <p:cBhvr>
                                        <p:cTn id="15" dur="500"/>
                                        <p:tgtEl>
                                          <p:spTgt spid="44"/>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left)">
                                      <p:cBhvr>
                                        <p:cTn id="19" dur="500"/>
                                        <p:tgtEl>
                                          <p:spTgt spid="4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500" fill="hold"/>
                                        <p:tgtEl>
                                          <p:spTgt spid="43"/>
                                        </p:tgtEl>
                                        <p:attrNameLst>
                                          <p:attrName>ppt_w</p:attrName>
                                        </p:attrNameLst>
                                      </p:cBhvr>
                                      <p:tavLst>
                                        <p:tav tm="0">
                                          <p:val>
                                            <p:fltVal val="0"/>
                                          </p:val>
                                        </p:tav>
                                        <p:tav tm="100000">
                                          <p:val>
                                            <p:strVal val="#ppt_w"/>
                                          </p:val>
                                        </p:tav>
                                      </p:tavLst>
                                    </p:anim>
                                    <p:anim calcmode="lin" valueType="num">
                                      <p:cBhvr>
                                        <p:cTn id="23" dur="500" fill="hold"/>
                                        <p:tgtEl>
                                          <p:spTgt spid="43"/>
                                        </p:tgtEl>
                                        <p:attrNameLst>
                                          <p:attrName>ppt_h</p:attrName>
                                        </p:attrNameLst>
                                      </p:cBhvr>
                                      <p:tavLst>
                                        <p:tav tm="0">
                                          <p:val>
                                            <p:fltVal val="0"/>
                                          </p:val>
                                        </p:tav>
                                        <p:tav tm="100000">
                                          <p:val>
                                            <p:strVal val="#ppt_h"/>
                                          </p:val>
                                        </p:tav>
                                      </p:tavLst>
                                    </p:anim>
                                    <p:animEffect transition="in" filter="fade">
                                      <p:cBhvr>
                                        <p:cTn id="24" dur="500"/>
                                        <p:tgtEl>
                                          <p:spTgt spid="43"/>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300"/>
                                        <p:tgtEl>
                                          <p:spTgt spid="15"/>
                                        </p:tgtEl>
                                      </p:cBhvr>
                                    </p:animEffect>
                                    <p:anim calcmode="lin" valueType="num">
                                      <p:cBhvr>
                                        <p:cTn id="30" dur="300" fill="hold"/>
                                        <p:tgtEl>
                                          <p:spTgt spid="15"/>
                                        </p:tgtEl>
                                        <p:attrNameLst>
                                          <p:attrName>ppt_x</p:attrName>
                                        </p:attrNameLst>
                                      </p:cBhvr>
                                      <p:tavLst>
                                        <p:tav tm="0">
                                          <p:val>
                                            <p:strVal val="#ppt_x"/>
                                          </p:val>
                                        </p:tav>
                                        <p:tav tm="100000">
                                          <p:val>
                                            <p:strVal val="#ppt_x"/>
                                          </p:val>
                                        </p:tav>
                                      </p:tavLst>
                                    </p:anim>
                                    <p:anim calcmode="lin" valueType="num">
                                      <p:cBhvr>
                                        <p:cTn id="31" dur="3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300"/>
                                        <p:tgtEl>
                                          <p:spTgt spid="18"/>
                                        </p:tgtEl>
                                      </p:cBhvr>
                                    </p:animEffect>
                                    <p:anim calcmode="lin" valueType="num">
                                      <p:cBhvr>
                                        <p:cTn id="35" dur="300" fill="hold"/>
                                        <p:tgtEl>
                                          <p:spTgt spid="18"/>
                                        </p:tgtEl>
                                        <p:attrNameLst>
                                          <p:attrName>ppt_x</p:attrName>
                                        </p:attrNameLst>
                                      </p:cBhvr>
                                      <p:tavLst>
                                        <p:tav tm="0">
                                          <p:val>
                                            <p:strVal val="#ppt_x"/>
                                          </p:val>
                                        </p:tav>
                                        <p:tav tm="100000">
                                          <p:val>
                                            <p:strVal val="#ppt_x"/>
                                          </p:val>
                                        </p:tav>
                                      </p:tavLst>
                                    </p:anim>
                                    <p:anim calcmode="lin" valueType="num">
                                      <p:cBhvr>
                                        <p:cTn id="36" dur="3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300"/>
                                        <p:tgtEl>
                                          <p:spTgt spid="3"/>
                                        </p:tgtEl>
                                      </p:cBhvr>
                                    </p:animEffect>
                                    <p:anim calcmode="lin" valueType="num">
                                      <p:cBhvr>
                                        <p:cTn id="42" dur="300" fill="hold"/>
                                        <p:tgtEl>
                                          <p:spTgt spid="3"/>
                                        </p:tgtEl>
                                        <p:attrNameLst>
                                          <p:attrName>ppt_x</p:attrName>
                                        </p:attrNameLst>
                                      </p:cBhvr>
                                      <p:tavLst>
                                        <p:tav tm="0">
                                          <p:val>
                                            <p:strVal val="#ppt_x"/>
                                          </p:val>
                                        </p:tav>
                                        <p:tav tm="100000">
                                          <p:val>
                                            <p:strVal val="#ppt_x"/>
                                          </p:val>
                                        </p:tav>
                                      </p:tavLst>
                                    </p:anim>
                                    <p:anim calcmode="lin" valueType="num">
                                      <p:cBhvr>
                                        <p:cTn id="43" dur="300" fill="hold"/>
                                        <p:tgtEl>
                                          <p:spTgt spid="3"/>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300"/>
                                        <p:tgtEl>
                                          <p:spTgt spid="19"/>
                                        </p:tgtEl>
                                      </p:cBhvr>
                                    </p:animEffect>
                                    <p:anim calcmode="lin" valueType="num">
                                      <p:cBhvr>
                                        <p:cTn id="47" dur="300" fill="hold"/>
                                        <p:tgtEl>
                                          <p:spTgt spid="19"/>
                                        </p:tgtEl>
                                        <p:attrNameLst>
                                          <p:attrName>ppt_x</p:attrName>
                                        </p:attrNameLst>
                                      </p:cBhvr>
                                      <p:tavLst>
                                        <p:tav tm="0">
                                          <p:val>
                                            <p:strVal val="#ppt_x"/>
                                          </p:val>
                                        </p:tav>
                                        <p:tav tm="100000">
                                          <p:val>
                                            <p:strVal val="#ppt_x"/>
                                          </p:val>
                                        </p:tav>
                                      </p:tavLst>
                                    </p:anim>
                                    <p:anim calcmode="lin" valueType="num">
                                      <p:cBhvr>
                                        <p:cTn id="48" dur="300" fill="hold"/>
                                        <p:tgtEl>
                                          <p:spTgt spid="19"/>
                                        </p:tgtEl>
                                        <p:attrNameLst>
                                          <p:attrName>ppt_y</p:attrName>
                                        </p:attrNameLst>
                                      </p:cBhvr>
                                      <p:tavLst>
                                        <p:tav tm="0">
                                          <p:val>
                                            <p:strVal val="#ppt_y+.1"/>
                                          </p:val>
                                        </p:tav>
                                        <p:tav tm="100000">
                                          <p:val>
                                            <p:strVal val="#ppt_y"/>
                                          </p:val>
                                        </p:tav>
                                      </p:tavLst>
                                    </p:anim>
                                  </p:childTnLst>
                                </p:cTn>
                              </p:par>
                            </p:childTnLst>
                          </p:cTn>
                        </p:par>
                        <p:par>
                          <p:cTn id="49" fill="hold">
                            <p:stCondLst>
                              <p:cond delay="300"/>
                            </p:stCondLst>
                            <p:childTnLst>
                              <p:par>
                                <p:cTn id="50" presetID="53" presetClass="entr" presetSubtype="16" fill="hold" nodeType="afterEffect">
                                  <p:stCondLst>
                                    <p:cond delay="30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940393"/>
            <a:ext cx="7088095" cy="619994"/>
          </a:xfrm>
          <a:prstGeom prst="rect">
            <a:avLst/>
          </a:prstGeom>
        </p:spPr>
        <p:txBody>
          <a:bodyPr vert="horz" wrap="none" lIns="68580" tIns="34290" rIns="68580" bIns="34290" rtlCol="0" anchor="ctr">
            <a:noAutofit/>
          </a:bodyPr>
          <a:lstStyle/>
          <a:p>
            <a:endParaRPr lang="en-US" sz="1125" dirty="0">
              <a:solidFill>
                <a:srgbClr val="8E9090"/>
              </a:solidFill>
            </a:endParaRPr>
          </a:p>
        </p:txBody>
      </p:sp>
      <p:sp>
        <p:nvSpPr>
          <p:cNvPr id="10" name="Title 1"/>
          <p:cNvSpPr txBox="1">
            <a:spLocks/>
          </p:cNvSpPr>
          <p:nvPr/>
        </p:nvSpPr>
        <p:spPr>
          <a:xfrm>
            <a:off x="702023" y="992443"/>
            <a:ext cx="6613177" cy="3158616"/>
          </a:xfrm>
          <a:prstGeom prst="rect">
            <a:avLst/>
          </a:prstGeom>
        </p:spPr>
        <p:txBody>
          <a:bodyPr vert="horz" lIns="0" tIns="0" rIns="731520" bIns="0" rtlCol="0" anchor="ctr" anchorCtr="0">
            <a:noAutofit/>
          </a:bodyPr>
          <a:lstStyle>
            <a:lvl1pPr algn="l" defTabSz="914400" rtl="0" eaLnBrk="1" latinLnBrk="0" hangingPunct="1">
              <a:lnSpc>
                <a:spcPct val="90000"/>
              </a:lnSpc>
              <a:spcBef>
                <a:spcPct val="0"/>
              </a:spcBef>
              <a:buNone/>
              <a:defRPr sz="3200" kern="1200" spc="0" baseline="0">
                <a:solidFill>
                  <a:schemeClr val="tx1"/>
                </a:solidFill>
                <a:latin typeface="+mj-lt"/>
                <a:ea typeface="+mj-ea"/>
                <a:cs typeface="+mj-cs"/>
              </a:defRPr>
            </a:lvl1pPr>
          </a:lstStyle>
          <a:p>
            <a:pPr algn="r"/>
            <a:r>
              <a:rPr lang="en-US" sz="4400" dirty="0">
                <a:solidFill>
                  <a:schemeClr val="bg1"/>
                </a:solidFill>
                <a:latin typeface="ITC Officina Serif Std Book" charset="0"/>
                <a:ea typeface="ITC Officina Serif Std Book" charset="0"/>
                <a:cs typeface="ITC Officina Serif Std Book" charset="0"/>
              </a:rPr>
              <a:t>Completing Measurements </a:t>
            </a:r>
            <a:br>
              <a:rPr lang="en-US" sz="4400" dirty="0">
                <a:solidFill>
                  <a:schemeClr val="bg1"/>
                </a:solidFill>
                <a:latin typeface="ITC Officina Serif Std Book" charset="0"/>
                <a:ea typeface="ITC Officina Serif Std Book" charset="0"/>
                <a:cs typeface="ITC Officina Serif Std Book" charset="0"/>
              </a:rPr>
            </a:br>
            <a:r>
              <a:rPr lang="en-US" sz="4400" dirty="0">
                <a:solidFill>
                  <a:schemeClr val="bg1"/>
                </a:solidFill>
                <a:latin typeface="ITC Officina Serif Std Book" charset="0"/>
                <a:ea typeface="ITC Officina Serif Std Book" charset="0"/>
                <a:cs typeface="ITC Officina Serif Std Book" charset="0"/>
              </a:rPr>
              <a:t>in IKE Office</a:t>
            </a:r>
          </a:p>
        </p:txBody>
      </p:sp>
      <p:sp>
        <p:nvSpPr>
          <p:cNvPr id="5" name="Rectangle 4"/>
          <p:cNvSpPr/>
          <p:nvPr/>
        </p:nvSpPr>
        <p:spPr>
          <a:xfrm>
            <a:off x="-436552" y="999699"/>
            <a:ext cx="7751752" cy="3158616"/>
          </a:xfrm>
          <a:prstGeom prst="rect">
            <a:avLst/>
          </a:prstGeom>
          <a:noFill/>
          <a:ln w="381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768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085" y="337945"/>
            <a:ext cx="2766100" cy="4517044"/>
          </a:xfrm>
          <a:prstGeom prst="rect">
            <a:avLst/>
          </a:prstGeom>
        </p:spPr>
      </p:pic>
      <p:sp>
        <p:nvSpPr>
          <p:cNvPr id="2" name="Slide Number Placeholder 1"/>
          <p:cNvSpPr>
            <a:spLocks noGrp="1"/>
          </p:cNvSpPr>
          <p:nvPr>
            <p:ph type="sldNum" sz="quarter" idx="4"/>
          </p:nvPr>
        </p:nvSpPr>
        <p:spPr/>
        <p:txBody>
          <a:bodyPr/>
          <a:lstStyle/>
          <a:p>
            <a:fld id="{94F4587E-FAE6-4F4E-B5E2-BA02D663CFBD}" type="slidenum">
              <a:rPr lang="en-US" smtClean="0"/>
              <a:pPr/>
              <a:t>4</a:t>
            </a:fld>
            <a:endParaRPr lang="en-US" dirty="0"/>
          </a:p>
        </p:txBody>
      </p:sp>
      <p:sp>
        <p:nvSpPr>
          <p:cNvPr id="7" name="Rectangle 6"/>
          <p:cNvSpPr/>
          <p:nvPr/>
        </p:nvSpPr>
        <p:spPr>
          <a:xfrm>
            <a:off x="7772400" y="2952750"/>
            <a:ext cx="10668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391400" y="3112424"/>
            <a:ext cx="10668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6582" y="323102"/>
            <a:ext cx="4329218" cy="4013546"/>
          </a:xfrm>
          <a:prstGeom prst="rect">
            <a:avLst/>
          </a:prstGeom>
        </p:spPr>
      </p:pic>
    </p:spTree>
    <p:extLst>
      <p:ext uri="{BB962C8B-B14F-4D97-AF65-F5344CB8AC3E}">
        <p14:creationId xmlns:p14="http://schemas.microsoft.com/office/powerpoint/2010/main" val="27723737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4644" y="1630941"/>
            <a:ext cx="2737254" cy="1571070"/>
          </a:xfrm>
          <a:prstGeom prst="rect">
            <a:avLst/>
          </a:prstGeom>
        </p:spPr>
      </p:pic>
      <p:pic>
        <p:nvPicPr>
          <p:cNvPr id="7" name="Picture 6"/>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697520">
            <a:off x="803473" y="965367"/>
            <a:ext cx="1856260" cy="1327163"/>
          </a:xfrm>
          <a:prstGeom prst="rect">
            <a:avLst/>
          </a:prstGeom>
        </p:spPr>
      </p:pic>
      <p:sp>
        <p:nvSpPr>
          <p:cNvPr id="19" name="TextBox 18"/>
          <p:cNvSpPr txBox="1"/>
          <p:nvPr/>
        </p:nvSpPr>
        <p:spPr>
          <a:xfrm>
            <a:off x="1035644" y="2518448"/>
            <a:ext cx="1329530" cy="577081"/>
          </a:xfrm>
          <a:prstGeom prst="rect">
            <a:avLst/>
          </a:prstGeom>
        </p:spPr>
        <p:txBody>
          <a:bodyPr vert="horz" wrap="none" lIns="68580" tIns="34290" rIns="68580" bIns="34290" rtlCol="0" anchor="ctr">
            <a:spAutoFit/>
          </a:bodyPr>
          <a:lstStyle/>
          <a:p>
            <a:pPr algn="ctr"/>
            <a:r>
              <a:rPr lang="en-US" sz="1100" b="1" dirty="0">
                <a:solidFill>
                  <a:schemeClr val="accent1"/>
                </a:solidFill>
              </a:rPr>
              <a:t>Upload Field Data</a:t>
            </a:r>
          </a:p>
          <a:p>
            <a:pPr algn="ctr"/>
            <a:r>
              <a:rPr lang="en-US" sz="1100" b="1" dirty="0">
                <a:solidFill>
                  <a:schemeClr val="accent1"/>
                </a:solidFill>
              </a:rPr>
              <a:t>To IKE Office via</a:t>
            </a:r>
          </a:p>
          <a:p>
            <a:pPr algn="ctr"/>
            <a:r>
              <a:rPr lang="en-US" sz="1100" b="1" dirty="0">
                <a:solidFill>
                  <a:schemeClr val="accent1"/>
                </a:solidFill>
              </a:rPr>
              <a:t>Wi-Fi</a:t>
            </a:r>
          </a:p>
        </p:txBody>
      </p:sp>
      <p:sp>
        <p:nvSpPr>
          <p:cNvPr id="24" name="TextBox 23"/>
          <p:cNvSpPr txBox="1"/>
          <p:nvPr/>
        </p:nvSpPr>
        <p:spPr>
          <a:xfrm>
            <a:off x="3561793" y="3430958"/>
            <a:ext cx="1662956" cy="238527"/>
          </a:xfrm>
          <a:prstGeom prst="rect">
            <a:avLst/>
          </a:prstGeom>
        </p:spPr>
        <p:txBody>
          <a:bodyPr vert="horz" wrap="none" lIns="68580" tIns="34290" rIns="68580" bIns="34290" rtlCol="0" anchor="ctr">
            <a:spAutoFit/>
          </a:bodyPr>
          <a:lstStyle/>
          <a:p>
            <a:pPr algn="ctr"/>
            <a:r>
              <a:rPr lang="en-US" sz="1100" b="1" dirty="0">
                <a:solidFill>
                  <a:schemeClr val="accent1"/>
                </a:solidFill>
              </a:rPr>
              <a:t>Open Job in IKE Office</a:t>
            </a:r>
          </a:p>
        </p:txBody>
      </p:sp>
      <p:sp>
        <p:nvSpPr>
          <p:cNvPr id="25" name="TextBox 24"/>
          <p:cNvSpPr txBox="1"/>
          <p:nvPr/>
        </p:nvSpPr>
        <p:spPr>
          <a:xfrm>
            <a:off x="6427841" y="4064900"/>
            <a:ext cx="2583234" cy="407804"/>
          </a:xfrm>
          <a:prstGeom prst="rect">
            <a:avLst/>
          </a:prstGeom>
        </p:spPr>
        <p:txBody>
          <a:bodyPr vert="horz" wrap="square" lIns="68580" tIns="34290" rIns="68580" bIns="34290" rtlCol="0" anchor="ctr">
            <a:spAutoFit/>
          </a:bodyPr>
          <a:lstStyle/>
          <a:p>
            <a:pPr algn="ctr"/>
            <a:r>
              <a:rPr lang="en-US" sz="1100" b="1" dirty="0">
                <a:solidFill>
                  <a:schemeClr val="accent1"/>
                </a:solidFill>
              </a:rPr>
              <a:t>Open IKEphoto and use software to complete measurements</a:t>
            </a:r>
            <a:endParaRPr lang="en-US" sz="1100" dirty="0">
              <a:solidFill>
                <a:schemeClr val="accent1"/>
              </a:solidFill>
            </a:endParaRPr>
          </a:p>
        </p:txBody>
      </p:sp>
      <p:pic>
        <p:nvPicPr>
          <p:cNvPr id="8" name="Picture 7">
            <a:extLst>
              <a:ext uri="{FF2B5EF4-FFF2-40B4-BE49-F238E27FC236}">
                <a16:creationId xmlns:a16="http://schemas.microsoft.com/office/drawing/2014/main" id="{11638076-84BB-44BF-8BF5-9DCD2797C7DD}"/>
              </a:ext>
            </a:extLst>
          </p:cNvPr>
          <p:cNvPicPr>
            <a:picLocks noChangeAspect="1"/>
          </p:cNvPicPr>
          <p:nvPr/>
        </p:nvPicPr>
        <p:blipFill>
          <a:blip r:embed="rId4"/>
          <a:stretch>
            <a:fillRect/>
          </a:stretch>
        </p:blipFill>
        <p:spPr>
          <a:xfrm>
            <a:off x="6748519" y="1294304"/>
            <a:ext cx="1941878" cy="2588942"/>
          </a:xfrm>
          <a:prstGeom prst="rect">
            <a:avLst/>
          </a:prstGeom>
          <a:solidFill>
            <a:schemeClr val="tx1">
              <a:lumMod val="20000"/>
              <a:lumOff val="80000"/>
            </a:schemeClr>
          </a:solidFill>
          <a:ln w="12700" cap="flat" cmpd="sng">
            <a:noFill/>
            <a:prstDash val="solid"/>
            <a:round/>
          </a:ln>
          <a:effectLst>
            <a:outerShdw blurRad="38100" dist="12700" dir="2700000" algn="tl" rotWithShape="0">
              <a:srgbClr val="000000">
                <a:alpha val="69804"/>
              </a:srgbClr>
            </a:outerShdw>
          </a:effectLst>
        </p:spPr>
      </p:pic>
      <p:grpSp>
        <p:nvGrpSpPr>
          <p:cNvPr id="9" name="Group 8"/>
          <p:cNvGrpSpPr/>
          <p:nvPr/>
        </p:nvGrpSpPr>
        <p:grpSpPr>
          <a:xfrm>
            <a:off x="2581385" y="1147958"/>
            <a:ext cx="645150" cy="635224"/>
            <a:chOff x="2661721" y="1216226"/>
            <a:chExt cx="645150" cy="635224"/>
          </a:xfrm>
        </p:grpSpPr>
        <p:pic>
          <p:nvPicPr>
            <p:cNvPr id="2050" name="Picture 2" descr="http://www.iconsdb.com/icons/preview/gray/wireless-xx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5193" y="1350998"/>
              <a:ext cx="378206" cy="378206"/>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0BC1F3F1-59B3-45E0-9FAE-B8328B89413B}"/>
                </a:ext>
              </a:extLst>
            </p:cNvPr>
            <p:cNvSpPr/>
            <p:nvPr/>
          </p:nvSpPr>
          <p:spPr>
            <a:xfrm>
              <a:off x="2661721" y="1216226"/>
              <a:ext cx="645150" cy="635224"/>
            </a:xfrm>
            <a:prstGeom prst="ellipse">
              <a:avLst/>
            </a:pr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1" name="Straight Arrow Connector 30"/>
          <p:cNvCxnSpPr/>
          <p:nvPr/>
        </p:nvCxnSpPr>
        <p:spPr>
          <a:xfrm>
            <a:off x="5574082" y="2833339"/>
            <a:ext cx="1133447" cy="343041"/>
          </a:xfrm>
          <a:prstGeom prst="straightConnector1">
            <a:avLst/>
          </a:prstGeom>
          <a:ln w="60325">
            <a:solidFill>
              <a:schemeClr val="accent3"/>
            </a:solidFill>
            <a:headEnd type="oval" w="sm" len="sm"/>
            <a:tailEnd type="triangle"/>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1903956" y="1700162"/>
            <a:ext cx="1552184" cy="478242"/>
          </a:xfrm>
          <a:prstGeom prst="straightConnector1">
            <a:avLst/>
          </a:prstGeom>
          <a:ln w="60325">
            <a:solidFill>
              <a:schemeClr val="accent3"/>
            </a:solidFill>
            <a:headEnd type="oval" w="sm" len="sm"/>
            <a:tailEnd type="triangle"/>
          </a:ln>
          <a:effectLst/>
        </p:spPr>
        <p:style>
          <a:lnRef idx="2">
            <a:schemeClr val="accent1"/>
          </a:lnRef>
          <a:fillRef idx="0">
            <a:schemeClr val="accent1"/>
          </a:fillRef>
          <a:effectRef idx="1">
            <a:schemeClr val="accent1"/>
          </a:effectRef>
          <a:fontRef idx="minor">
            <a:schemeClr val="tx1"/>
          </a:fontRef>
        </p:style>
      </p:cxnSp>
      <p:sp>
        <p:nvSpPr>
          <p:cNvPr id="36" name="Title 35"/>
          <p:cNvSpPr>
            <a:spLocks noGrp="1"/>
          </p:cNvSpPr>
          <p:nvPr>
            <p:ph type="title"/>
          </p:nvPr>
        </p:nvSpPr>
        <p:spPr/>
        <p:txBody>
          <a:bodyPr/>
          <a:lstStyle/>
          <a:p>
            <a:r>
              <a:rPr lang="en-US" dirty="0"/>
              <a:t>Process to Complete Measurements</a:t>
            </a:r>
          </a:p>
        </p:txBody>
      </p:sp>
    </p:spTree>
    <p:extLst>
      <p:ext uri="{BB962C8B-B14F-4D97-AF65-F5344CB8AC3E}">
        <p14:creationId xmlns:p14="http://schemas.microsoft.com/office/powerpoint/2010/main" val="160997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400"/>
                                        <p:tgtEl>
                                          <p:spTgt spid="19"/>
                                        </p:tgtEl>
                                      </p:cBhvr>
                                    </p:animEffect>
                                    <p:anim calcmode="lin" valueType="num">
                                      <p:cBhvr>
                                        <p:cTn id="13" dur="400" fill="hold"/>
                                        <p:tgtEl>
                                          <p:spTgt spid="19"/>
                                        </p:tgtEl>
                                        <p:attrNameLst>
                                          <p:attrName>ppt_x</p:attrName>
                                        </p:attrNameLst>
                                      </p:cBhvr>
                                      <p:tavLst>
                                        <p:tav tm="0">
                                          <p:val>
                                            <p:strVal val="#ppt_x"/>
                                          </p:val>
                                        </p:tav>
                                        <p:tav tm="100000">
                                          <p:val>
                                            <p:strVal val="#ppt_x"/>
                                          </p:val>
                                        </p:tav>
                                      </p:tavLst>
                                    </p:anim>
                                    <p:anim calcmode="lin" valueType="num">
                                      <p:cBhvr>
                                        <p:cTn id="14" dur="400" fill="hold"/>
                                        <p:tgtEl>
                                          <p:spTgt spid="19"/>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left)">
                                      <p:cBhvr>
                                        <p:cTn id="25" dur="500"/>
                                        <p:tgtEl>
                                          <p:spTgt spid="35"/>
                                        </p:tgtEl>
                                      </p:cBhvr>
                                    </p:animEffect>
                                  </p:childTnLst>
                                </p:cTn>
                              </p:par>
                              <p:par>
                                <p:cTn id="26" presetID="53" presetClass="entr" presetSubtype="16" fill="hold" nodeType="withEffect">
                                  <p:stCondLst>
                                    <p:cond delay="50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par>
                                <p:cTn id="31" presetID="42" presetClass="entr" presetSubtype="0" fill="hold" grpId="0" nodeType="withEffect">
                                  <p:stCondLst>
                                    <p:cond delay="50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400"/>
                                        <p:tgtEl>
                                          <p:spTgt spid="24"/>
                                        </p:tgtEl>
                                      </p:cBhvr>
                                    </p:animEffect>
                                    <p:anim calcmode="lin" valueType="num">
                                      <p:cBhvr>
                                        <p:cTn id="34" dur="400" fill="hold"/>
                                        <p:tgtEl>
                                          <p:spTgt spid="24"/>
                                        </p:tgtEl>
                                        <p:attrNameLst>
                                          <p:attrName>ppt_x</p:attrName>
                                        </p:attrNameLst>
                                      </p:cBhvr>
                                      <p:tavLst>
                                        <p:tav tm="0">
                                          <p:val>
                                            <p:strVal val="#ppt_x"/>
                                          </p:val>
                                        </p:tav>
                                        <p:tav tm="100000">
                                          <p:val>
                                            <p:strVal val="#ppt_x"/>
                                          </p:val>
                                        </p:tav>
                                      </p:tavLst>
                                    </p:anim>
                                    <p:anim calcmode="lin" valueType="num">
                                      <p:cBhvr>
                                        <p:cTn id="35" dur="4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left)">
                                      <p:cBhvr>
                                        <p:cTn id="40" dur="500"/>
                                        <p:tgtEl>
                                          <p:spTgt spid="31"/>
                                        </p:tgtEl>
                                      </p:cBhvr>
                                    </p:animEffect>
                                  </p:childTnLst>
                                </p:cTn>
                              </p:par>
                              <p:par>
                                <p:cTn id="41" presetID="53" presetClass="entr" presetSubtype="16" fill="hold" nodeType="withEffect">
                                  <p:stCondLst>
                                    <p:cond delay="50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par>
                                <p:cTn id="46" presetID="42" presetClass="entr" presetSubtype="0" fill="hold" grpId="0" nodeType="withEffect">
                                  <p:stCondLst>
                                    <p:cond delay="50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400"/>
                                        <p:tgtEl>
                                          <p:spTgt spid="25"/>
                                        </p:tgtEl>
                                      </p:cBhvr>
                                    </p:animEffect>
                                    <p:anim calcmode="lin" valueType="num">
                                      <p:cBhvr>
                                        <p:cTn id="49" dur="400" fill="hold"/>
                                        <p:tgtEl>
                                          <p:spTgt spid="25"/>
                                        </p:tgtEl>
                                        <p:attrNameLst>
                                          <p:attrName>ppt_x</p:attrName>
                                        </p:attrNameLst>
                                      </p:cBhvr>
                                      <p:tavLst>
                                        <p:tav tm="0">
                                          <p:val>
                                            <p:strVal val="#ppt_x"/>
                                          </p:val>
                                        </p:tav>
                                        <p:tav tm="100000">
                                          <p:val>
                                            <p:strVal val="#ppt_x"/>
                                          </p:val>
                                        </p:tav>
                                      </p:tavLst>
                                    </p:anim>
                                    <p:anim calcmode="lin" valueType="num">
                                      <p:cBhvr>
                                        <p:cTn id="50" dur="4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46939-0DDB-4D14-B5D8-337CE3C8842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330588E-3828-4C5D-9520-D8BEE2936C59}"/>
              </a:ext>
            </a:extLst>
          </p:cNvPr>
          <p:cNvSpPr>
            <a:spLocks noGrp="1"/>
          </p:cNvSpPr>
          <p:nvPr>
            <p:ph type="body" sz="quarter" idx="10"/>
          </p:nvPr>
        </p:nvSpPr>
        <p:spPr/>
        <p:txBody>
          <a:bodyPr/>
          <a:lstStyle/>
          <a:p>
            <a:endParaRPr lang="en-US"/>
          </a:p>
        </p:txBody>
      </p:sp>
      <p:sp>
        <p:nvSpPr>
          <p:cNvPr id="4" name="Slide Number Placeholder 3">
            <a:extLst>
              <a:ext uri="{FF2B5EF4-FFF2-40B4-BE49-F238E27FC236}">
                <a16:creationId xmlns:a16="http://schemas.microsoft.com/office/drawing/2014/main" id="{52658CD2-2970-4F02-885C-9873207352B8}"/>
              </a:ext>
            </a:extLst>
          </p:cNvPr>
          <p:cNvSpPr>
            <a:spLocks noGrp="1"/>
          </p:cNvSpPr>
          <p:nvPr>
            <p:ph type="sldNum" sz="quarter" idx="4"/>
          </p:nvPr>
        </p:nvSpPr>
        <p:spPr/>
        <p:txBody>
          <a:bodyPr/>
          <a:lstStyle/>
          <a:p>
            <a:fld id="{94F4587E-FAE6-4F4E-B5E2-BA02D663CFBD}" type="slidenum">
              <a:rPr lang="en-US" smtClean="0"/>
              <a:pPr/>
              <a:t>41</a:t>
            </a:fld>
            <a:endParaRPr lang="en-US" dirty="0"/>
          </a:p>
        </p:txBody>
      </p:sp>
    </p:spTree>
    <p:extLst>
      <p:ext uri="{BB962C8B-B14F-4D97-AF65-F5344CB8AC3E}">
        <p14:creationId xmlns:p14="http://schemas.microsoft.com/office/powerpoint/2010/main" val="21032145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916" y="1083503"/>
            <a:ext cx="9650344" cy="5830416"/>
          </a:xfrm>
          <a:prstGeom prst="rect">
            <a:avLst/>
          </a:prstGeom>
        </p:spPr>
      </p:pic>
      <p:pic>
        <p:nvPicPr>
          <p:cNvPr id="4" name="Picture 3">
            <a:extLst>
              <a:ext uri="{FF2B5EF4-FFF2-40B4-BE49-F238E27FC236}">
                <a16:creationId xmlns:a16="http://schemas.microsoft.com/office/drawing/2014/main" id="{C32E11BA-A5F2-4086-80BF-27D502D3823D}"/>
              </a:ext>
            </a:extLst>
          </p:cNvPr>
          <p:cNvPicPr>
            <a:picLocks noChangeAspect="1"/>
          </p:cNvPicPr>
          <p:nvPr/>
        </p:nvPicPr>
        <p:blipFill>
          <a:blip r:embed="rId4"/>
          <a:stretch>
            <a:fillRect/>
          </a:stretch>
        </p:blipFill>
        <p:spPr>
          <a:xfrm>
            <a:off x="1488433" y="1576552"/>
            <a:ext cx="6097669" cy="3023401"/>
          </a:xfrm>
          <a:prstGeom prst="rect">
            <a:avLst/>
          </a:prstGeom>
          <a:solidFill>
            <a:schemeClr val="tx1">
              <a:lumMod val="20000"/>
              <a:lumOff val="80000"/>
            </a:schemeClr>
          </a:solidFill>
          <a:ln w="12700" cap="flat" cmpd="sng">
            <a:noFill/>
            <a:prstDash val="solid"/>
            <a:round/>
          </a:ln>
          <a:effectLst>
            <a:outerShdw blurRad="38100" dist="12700" dir="2700000" algn="tl" rotWithShape="0">
              <a:srgbClr val="000000">
                <a:alpha val="69804"/>
              </a:srgbClr>
            </a:outerShdw>
          </a:effectLst>
        </p:spPr>
      </p:pic>
      <p:sp>
        <p:nvSpPr>
          <p:cNvPr id="2" name="Title 1"/>
          <p:cNvSpPr>
            <a:spLocks noGrp="1"/>
          </p:cNvSpPr>
          <p:nvPr>
            <p:ph type="title"/>
          </p:nvPr>
        </p:nvSpPr>
        <p:spPr/>
        <p:txBody>
          <a:bodyPr/>
          <a:lstStyle/>
          <a:p>
            <a:r>
              <a:rPr lang="en-US" dirty="0"/>
              <a:t>Jobs Screen</a:t>
            </a:r>
          </a:p>
        </p:txBody>
      </p:sp>
    </p:spTree>
    <p:extLst>
      <p:ext uri="{BB962C8B-B14F-4D97-AF65-F5344CB8AC3E}">
        <p14:creationId xmlns:p14="http://schemas.microsoft.com/office/powerpoint/2010/main" val="32930407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16" y="1083503"/>
            <a:ext cx="9650344" cy="5830416"/>
          </a:xfrm>
          <a:prstGeom prst="rect">
            <a:avLst/>
          </a:prstGeom>
        </p:spPr>
      </p:pic>
      <p:sp>
        <p:nvSpPr>
          <p:cNvPr id="2" name="Slide Number Placeholder 1"/>
          <p:cNvSpPr>
            <a:spLocks noGrp="1"/>
          </p:cNvSpPr>
          <p:nvPr>
            <p:ph type="sldNum" sz="quarter" idx="4"/>
          </p:nvPr>
        </p:nvSpPr>
        <p:spPr/>
        <p:txBody>
          <a:bodyPr/>
          <a:lstStyle/>
          <a:p>
            <a:fld id="{94F4587E-FAE6-4F4E-B5E2-BA02D663CFBD}" type="slidenum">
              <a:rPr lang="en-US" smtClean="0"/>
              <a:pPr/>
              <a:t>43</a:t>
            </a:fld>
            <a:endParaRPr lang="en-US" dirty="0"/>
          </a:p>
        </p:txBody>
      </p:sp>
      <p:sp>
        <p:nvSpPr>
          <p:cNvPr id="7" name="Title 6"/>
          <p:cNvSpPr>
            <a:spLocks noGrp="1"/>
          </p:cNvSpPr>
          <p:nvPr>
            <p:ph type="title"/>
          </p:nvPr>
        </p:nvSpPr>
        <p:spPr/>
        <p:txBody>
          <a:bodyPr/>
          <a:lstStyle/>
          <a:p>
            <a:r>
              <a:rPr lang="en-US" dirty="0"/>
              <a:t>Collections Screen</a:t>
            </a:r>
          </a:p>
        </p:txBody>
      </p:sp>
      <p:pic>
        <p:nvPicPr>
          <p:cNvPr id="4" name="Picture 3">
            <a:extLst>
              <a:ext uri="{FF2B5EF4-FFF2-40B4-BE49-F238E27FC236}">
                <a16:creationId xmlns:a16="http://schemas.microsoft.com/office/drawing/2014/main" id="{3E65B726-45CA-4334-91BA-4E60F443AAD2}"/>
              </a:ext>
            </a:extLst>
          </p:cNvPr>
          <p:cNvPicPr>
            <a:picLocks noChangeAspect="1"/>
          </p:cNvPicPr>
          <p:nvPr/>
        </p:nvPicPr>
        <p:blipFill rotWithShape="1">
          <a:blip r:embed="rId3"/>
          <a:srcRect b="707"/>
          <a:stretch/>
        </p:blipFill>
        <p:spPr>
          <a:xfrm>
            <a:off x="1488433" y="1576552"/>
            <a:ext cx="6097669" cy="3005208"/>
          </a:xfrm>
          <a:prstGeom prst="rect">
            <a:avLst/>
          </a:prstGeom>
          <a:solidFill>
            <a:schemeClr val="tx1">
              <a:lumMod val="20000"/>
              <a:lumOff val="80000"/>
            </a:schemeClr>
          </a:solidFill>
          <a:ln w="12700" cap="flat" cmpd="sng">
            <a:noFill/>
            <a:prstDash val="solid"/>
            <a:round/>
          </a:ln>
          <a:effectLst>
            <a:outerShdw blurRad="38100" dist="12700" dir="2700000" algn="tl" rotWithShape="0">
              <a:srgbClr val="000000">
                <a:alpha val="69804"/>
              </a:srgbClr>
            </a:outerShdw>
          </a:effectLst>
        </p:spPr>
      </p:pic>
    </p:spTree>
    <p:extLst>
      <p:ext uri="{BB962C8B-B14F-4D97-AF65-F5344CB8AC3E}">
        <p14:creationId xmlns:p14="http://schemas.microsoft.com/office/powerpoint/2010/main" val="27079830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16" y="1083503"/>
            <a:ext cx="9650344" cy="5830416"/>
          </a:xfrm>
          <a:prstGeom prst="rect">
            <a:avLst/>
          </a:prstGeom>
        </p:spPr>
      </p:pic>
      <p:sp>
        <p:nvSpPr>
          <p:cNvPr id="2" name="Slide Number Placeholder 1"/>
          <p:cNvSpPr>
            <a:spLocks noGrp="1"/>
          </p:cNvSpPr>
          <p:nvPr>
            <p:ph type="sldNum" sz="quarter" idx="4"/>
          </p:nvPr>
        </p:nvSpPr>
        <p:spPr/>
        <p:txBody>
          <a:bodyPr/>
          <a:lstStyle/>
          <a:p>
            <a:fld id="{94F4587E-FAE6-4F4E-B5E2-BA02D663CFBD}" type="slidenum">
              <a:rPr lang="en-US" smtClean="0"/>
              <a:pPr/>
              <a:t>44</a:t>
            </a:fld>
            <a:endParaRPr lang="en-US" dirty="0"/>
          </a:p>
        </p:txBody>
      </p:sp>
      <p:pic>
        <p:nvPicPr>
          <p:cNvPr id="4" name="Picture 3">
            <a:extLst>
              <a:ext uri="{FF2B5EF4-FFF2-40B4-BE49-F238E27FC236}">
                <a16:creationId xmlns:a16="http://schemas.microsoft.com/office/drawing/2014/main" id="{3757C1C7-4574-4101-8F57-EBFD1F72DC67}"/>
              </a:ext>
            </a:extLst>
          </p:cNvPr>
          <p:cNvPicPr>
            <a:picLocks noChangeAspect="1"/>
          </p:cNvPicPr>
          <p:nvPr/>
        </p:nvPicPr>
        <p:blipFill rotWithShape="1">
          <a:blip r:embed="rId3"/>
          <a:srcRect b="750"/>
          <a:stretch/>
        </p:blipFill>
        <p:spPr>
          <a:xfrm>
            <a:off x="1488433" y="1576553"/>
            <a:ext cx="6100292" cy="3005208"/>
          </a:xfrm>
          <a:prstGeom prst="rect">
            <a:avLst/>
          </a:prstGeom>
          <a:solidFill>
            <a:schemeClr val="tx1">
              <a:lumMod val="20000"/>
              <a:lumOff val="80000"/>
            </a:schemeClr>
          </a:solidFill>
          <a:ln w="12700" cap="flat" cmpd="sng">
            <a:noFill/>
            <a:prstDash val="solid"/>
            <a:round/>
          </a:ln>
          <a:effectLst>
            <a:outerShdw blurRad="38100" dist="12700" dir="2700000" algn="tl" rotWithShape="0">
              <a:srgbClr val="000000">
                <a:alpha val="69804"/>
              </a:srgbClr>
            </a:outerShdw>
          </a:effectLst>
        </p:spPr>
      </p:pic>
      <p:sp>
        <p:nvSpPr>
          <p:cNvPr id="7" name="Title 6"/>
          <p:cNvSpPr>
            <a:spLocks noGrp="1"/>
          </p:cNvSpPr>
          <p:nvPr>
            <p:ph type="title"/>
          </p:nvPr>
        </p:nvSpPr>
        <p:spPr/>
        <p:txBody>
          <a:bodyPr/>
          <a:lstStyle/>
          <a:p>
            <a:r>
              <a:rPr lang="en-US" dirty="0"/>
              <a:t>Photo Measure Screen</a:t>
            </a:r>
          </a:p>
        </p:txBody>
      </p:sp>
    </p:spTree>
    <p:extLst>
      <p:ext uri="{BB962C8B-B14F-4D97-AF65-F5344CB8AC3E}">
        <p14:creationId xmlns:p14="http://schemas.microsoft.com/office/powerpoint/2010/main" val="6746885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16" y="1083503"/>
            <a:ext cx="9650344" cy="5830416"/>
          </a:xfrm>
          <a:prstGeom prst="rect">
            <a:avLst/>
          </a:prstGeom>
        </p:spPr>
      </p:pic>
      <p:sp>
        <p:nvSpPr>
          <p:cNvPr id="2" name="Slide Number Placeholder 1"/>
          <p:cNvSpPr>
            <a:spLocks noGrp="1"/>
          </p:cNvSpPr>
          <p:nvPr>
            <p:ph type="sldNum" sz="quarter" idx="4"/>
          </p:nvPr>
        </p:nvSpPr>
        <p:spPr/>
        <p:txBody>
          <a:bodyPr/>
          <a:lstStyle/>
          <a:p>
            <a:fld id="{94F4587E-FAE6-4F4E-B5E2-BA02D663CFBD}" type="slidenum">
              <a:rPr lang="en-US" smtClean="0"/>
              <a:pPr/>
              <a:t>45</a:t>
            </a:fld>
            <a:endParaRPr lang="en-US" dirty="0"/>
          </a:p>
        </p:txBody>
      </p:sp>
      <p:pic>
        <p:nvPicPr>
          <p:cNvPr id="4" name="Picture 3">
            <a:extLst>
              <a:ext uri="{FF2B5EF4-FFF2-40B4-BE49-F238E27FC236}">
                <a16:creationId xmlns:a16="http://schemas.microsoft.com/office/drawing/2014/main" id="{88C91A6C-3FCE-4A5E-96F7-DF0ABC56FDB6}"/>
              </a:ext>
            </a:extLst>
          </p:cNvPr>
          <p:cNvPicPr>
            <a:picLocks noChangeAspect="1"/>
          </p:cNvPicPr>
          <p:nvPr/>
        </p:nvPicPr>
        <p:blipFill rotWithShape="1">
          <a:blip r:embed="rId3"/>
          <a:srcRect b="792"/>
          <a:stretch/>
        </p:blipFill>
        <p:spPr>
          <a:xfrm>
            <a:off x="1488433" y="1576554"/>
            <a:ext cx="6100292" cy="3002296"/>
          </a:xfrm>
          <a:prstGeom prst="rect">
            <a:avLst/>
          </a:prstGeom>
          <a:solidFill>
            <a:schemeClr val="tx1">
              <a:lumMod val="20000"/>
              <a:lumOff val="80000"/>
            </a:schemeClr>
          </a:solidFill>
          <a:ln w="12700" cap="flat" cmpd="sng">
            <a:noFill/>
            <a:prstDash val="solid"/>
            <a:round/>
          </a:ln>
          <a:effectLst>
            <a:outerShdw blurRad="38100" dist="12700" dir="2700000" algn="tl" rotWithShape="0">
              <a:srgbClr val="000000">
                <a:alpha val="69804"/>
              </a:srgbClr>
            </a:outerShdw>
          </a:effectLst>
        </p:spPr>
      </p:pic>
      <p:sp>
        <p:nvSpPr>
          <p:cNvPr id="5" name="Title 4"/>
          <p:cNvSpPr>
            <a:spLocks noGrp="1"/>
          </p:cNvSpPr>
          <p:nvPr>
            <p:ph type="title"/>
          </p:nvPr>
        </p:nvSpPr>
        <p:spPr/>
        <p:txBody>
          <a:bodyPr/>
          <a:lstStyle/>
          <a:p>
            <a:r>
              <a:rPr lang="en-US" dirty="0"/>
              <a:t>Editing Data</a:t>
            </a:r>
          </a:p>
        </p:txBody>
      </p:sp>
      <p:sp>
        <p:nvSpPr>
          <p:cNvPr id="11" name="TextBox 10"/>
          <p:cNvSpPr txBox="1"/>
          <p:nvPr/>
        </p:nvSpPr>
        <p:spPr>
          <a:xfrm>
            <a:off x="6818823" y="1850492"/>
            <a:ext cx="2053446" cy="875198"/>
          </a:xfrm>
          <a:prstGeom prst="rect">
            <a:avLst/>
          </a:prstGeom>
          <a:solidFill>
            <a:srgbClr val="FFFFFF">
              <a:alpha val="92941"/>
            </a:srgbClr>
          </a:solidFill>
          <a:ln w="19050">
            <a:solidFill>
              <a:schemeClr val="accent3"/>
            </a:solidFill>
          </a:ln>
          <a:effectLst/>
        </p:spPr>
        <p:txBody>
          <a:bodyPr wrap="square" lIns="91440" tIns="182880" bIns="182880" rtlCol="0" anchor="ctr">
            <a:noAutofit/>
          </a:bodyPr>
          <a:lstStyle/>
          <a:p>
            <a:pPr algn="ctr">
              <a:buClr>
                <a:schemeClr val="accent3"/>
              </a:buClr>
            </a:pPr>
            <a:r>
              <a:rPr lang="en-US" sz="1100" dirty="0">
                <a:solidFill>
                  <a:schemeClr val="accent5"/>
                </a:solidFill>
              </a:rPr>
              <a:t>Select On Item – </a:t>
            </a:r>
            <a:br>
              <a:rPr lang="en-US" sz="1100" dirty="0">
                <a:solidFill>
                  <a:schemeClr val="accent5"/>
                </a:solidFill>
              </a:rPr>
            </a:br>
            <a:r>
              <a:rPr lang="en-US" sz="1100" dirty="0">
                <a:solidFill>
                  <a:schemeClr val="accent5"/>
                </a:solidFill>
              </a:rPr>
              <a:t>Same </a:t>
            </a:r>
            <a:r>
              <a:rPr lang="en-US" sz="1100" dirty="0" err="1">
                <a:solidFill>
                  <a:schemeClr val="accent5"/>
                </a:solidFill>
              </a:rPr>
              <a:t>Subforms</a:t>
            </a:r>
            <a:r>
              <a:rPr lang="en-US" sz="1100" dirty="0">
                <a:solidFill>
                  <a:schemeClr val="accent5"/>
                </a:solidFill>
              </a:rPr>
              <a:t> in IKE Form</a:t>
            </a:r>
            <a:endParaRPr lang="en-US" sz="1050" dirty="0">
              <a:solidFill>
                <a:schemeClr val="accent5"/>
              </a:solidFill>
            </a:endParaRPr>
          </a:p>
        </p:txBody>
      </p:sp>
      <p:cxnSp>
        <p:nvCxnSpPr>
          <p:cNvPr id="8" name="Elbow Connector 7"/>
          <p:cNvCxnSpPr>
            <a:stCxn id="11" idx="1"/>
            <a:endCxn id="9" idx="3"/>
          </p:cNvCxnSpPr>
          <p:nvPr/>
        </p:nvCxnSpPr>
        <p:spPr>
          <a:xfrm rot="10800000" flipV="1">
            <a:off x="5764937" y="2288091"/>
            <a:ext cx="1053887" cy="792724"/>
          </a:xfrm>
          <a:prstGeom prst="bentConnector3">
            <a:avLst>
              <a:gd name="adj1" fmla="val 50000"/>
            </a:avLst>
          </a:prstGeom>
          <a:ln w="19050">
            <a:solidFill>
              <a:schemeClr val="accent3"/>
            </a:solidFill>
            <a:tailEnd type="none"/>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319200" y="2563200"/>
            <a:ext cx="2445736" cy="1035230"/>
          </a:xfrm>
          <a:prstGeom prst="rect">
            <a:avLst/>
          </a:prstGeom>
          <a:noFill/>
          <a:ln w="19050">
            <a:solidFill>
              <a:schemeClr val="accent3"/>
            </a:solidFill>
          </a:ln>
          <a:effectLst/>
        </p:spPr>
        <p:txBody>
          <a:bodyPr wrap="square" lIns="274320" tIns="182880" bIns="182880" rtlCol="0" anchor="ctr">
            <a:noAutofit/>
          </a:bodyPr>
          <a:lstStyle/>
          <a:p>
            <a:pPr>
              <a:buClr>
                <a:schemeClr val="accent3"/>
              </a:buClr>
            </a:pPr>
            <a:endParaRPr lang="en-US" sz="1400" dirty="0">
              <a:solidFill>
                <a:schemeClr val="accent5"/>
              </a:solidFill>
            </a:endParaRPr>
          </a:p>
        </p:txBody>
      </p:sp>
    </p:spTree>
    <p:extLst>
      <p:ext uri="{BB962C8B-B14F-4D97-AF65-F5344CB8AC3E}">
        <p14:creationId xmlns:p14="http://schemas.microsoft.com/office/powerpoint/2010/main" val="364852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right)">
                                      <p:cBhvr>
                                        <p:cTn id="13" dur="500"/>
                                        <p:tgtEl>
                                          <p:spTgt spid="8"/>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94F4587E-FAE6-4F4E-B5E2-BA02D663CFBD}" type="slidenum">
              <a:rPr lang="en-US" smtClean="0"/>
              <a:pPr/>
              <a:t>46</a:t>
            </a:fld>
            <a:endParaRPr lang="en-US" dirty="0"/>
          </a:p>
        </p:txBody>
      </p:sp>
      <p:pic>
        <p:nvPicPr>
          <p:cNvPr id="4" name="Picture 3">
            <a:extLst>
              <a:ext uri="{FF2B5EF4-FFF2-40B4-BE49-F238E27FC236}">
                <a16:creationId xmlns:a16="http://schemas.microsoft.com/office/drawing/2014/main" id="{C5CDED06-20D6-4572-96A4-0C3D10C85A39}"/>
              </a:ext>
            </a:extLst>
          </p:cNvPr>
          <p:cNvPicPr>
            <a:picLocks noChangeAspect="1"/>
          </p:cNvPicPr>
          <p:nvPr/>
        </p:nvPicPr>
        <p:blipFill rotWithShape="1">
          <a:blip r:embed="rId3"/>
          <a:srcRect t="176"/>
          <a:stretch/>
        </p:blipFill>
        <p:spPr>
          <a:xfrm>
            <a:off x="1218334" y="1864800"/>
            <a:ext cx="3963266" cy="2179565"/>
          </a:xfrm>
          <a:prstGeom prst="rect">
            <a:avLst/>
          </a:prstGeom>
          <a:solidFill>
            <a:schemeClr val="tx1">
              <a:lumMod val="20000"/>
              <a:lumOff val="80000"/>
            </a:schemeClr>
          </a:solidFill>
          <a:ln w="12700" cap="flat" cmpd="sng">
            <a:noFill/>
            <a:prstDash val="solid"/>
            <a:round/>
          </a:ln>
          <a:effectLst>
            <a:outerShdw blurRad="38100" dist="12700" dir="2700000" algn="tl" rotWithShape="0">
              <a:srgbClr val="000000">
                <a:alpha val="69804"/>
              </a:srgbClr>
            </a:outerShdw>
          </a:effectLst>
        </p:spPr>
      </p:pic>
      <p:sp>
        <p:nvSpPr>
          <p:cNvPr id="5" name="Title 4"/>
          <p:cNvSpPr>
            <a:spLocks noGrp="1"/>
          </p:cNvSpPr>
          <p:nvPr>
            <p:ph type="title"/>
          </p:nvPr>
        </p:nvSpPr>
        <p:spPr/>
        <p:txBody>
          <a:bodyPr/>
          <a:lstStyle/>
          <a:p>
            <a:r>
              <a:rPr lang="en-US" dirty="0"/>
              <a:t>Editing P2P Measurements</a:t>
            </a:r>
          </a:p>
        </p:txBody>
      </p:sp>
      <p:sp>
        <p:nvSpPr>
          <p:cNvPr id="9" name="TextBox 8"/>
          <p:cNvSpPr txBox="1"/>
          <p:nvPr/>
        </p:nvSpPr>
        <p:spPr>
          <a:xfrm>
            <a:off x="6170839" y="2503408"/>
            <a:ext cx="2429368" cy="1149033"/>
          </a:xfrm>
          <a:prstGeom prst="rect">
            <a:avLst/>
          </a:prstGeom>
          <a:solidFill>
            <a:srgbClr val="FFFFFF">
              <a:alpha val="89412"/>
            </a:srgbClr>
          </a:solidFill>
          <a:ln w="19050">
            <a:solidFill>
              <a:schemeClr val="accent3"/>
            </a:solidFill>
          </a:ln>
          <a:effectLst/>
        </p:spPr>
        <p:txBody>
          <a:bodyPr wrap="square" lIns="274320" tIns="182880" bIns="182880" rtlCol="0" anchor="ctr">
            <a:spAutoFit/>
          </a:bodyPr>
          <a:lstStyle/>
          <a:p>
            <a:pPr>
              <a:buClr>
                <a:schemeClr val="accent3"/>
              </a:buClr>
            </a:pPr>
            <a:r>
              <a:rPr lang="en-US" sz="1600" dirty="0">
                <a:solidFill>
                  <a:schemeClr val="accent5"/>
                </a:solidFill>
              </a:rPr>
              <a:t>Manually Type In:</a:t>
            </a:r>
          </a:p>
          <a:p>
            <a:pPr marL="377190" lvl="1" indent="-194310">
              <a:spcBef>
                <a:spcPts val="400"/>
              </a:spcBef>
              <a:buClr>
                <a:schemeClr val="accent3"/>
              </a:buClr>
              <a:buFont typeface="Arial" charset="0"/>
              <a:buChar char="•"/>
            </a:pPr>
            <a:r>
              <a:rPr lang="en-US" sz="1400" dirty="0">
                <a:solidFill>
                  <a:schemeClr val="accent5"/>
                </a:solidFill>
              </a:rPr>
              <a:t>Length (ft./in.)</a:t>
            </a:r>
          </a:p>
          <a:p>
            <a:pPr marL="377190" lvl="1" indent="-194310">
              <a:spcBef>
                <a:spcPts val="400"/>
              </a:spcBef>
              <a:buClr>
                <a:schemeClr val="accent3"/>
              </a:buClr>
              <a:buFont typeface="Arial" charset="0"/>
              <a:buChar char="•"/>
            </a:pPr>
            <a:r>
              <a:rPr lang="en-US" sz="1400" dirty="0">
                <a:solidFill>
                  <a:schemeClr val="accent5"/>
                </a:solidFill>
              </a:rPr>
              <a:t>Bearing</a:t>
            </a:r>
          </a:p>
        </p:txBody>
      </p:sp>
      <p:cxnSp>
        <p:nvCxnSpPr>
          <p:cNvPr id="10" name="Elbow Connector 9"/>
          <p:cNvCxnSpPr>
            <a:stCxn id="9" idx="1"/>
            <a:endCxn id="11" idx="3"/>
          </p:cNvCxnSpPr>
          <p:nvPr/>
        </p:nvCxnSpPr>
        <p:spPr>
          <a:xfrm rot="10800000">
            <a:off x="5079927" y="2300433"/>
            <a:ext cx="1090913" cy="777492"/>
          </a:xfrm>
          <a:prstGeom prst="bentConnector3">
            <a:avLst>
              <a:gd name="adj1" fmla="val 50000"/>
            </a:avLst>
          </a:prstGeom>
          <a:ln w="19050">
            <a:solidFill>
              <a:schemeClr val="accent3"/>
            </a:solidFill>
            <a:tailEnd type="none"/>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637528" y="2064971"/>
            <a:ext cx="2442398" cy="470924"/>
          </a:xfrm>
          <a:prstGeom prst="rect">
            <a:avLst/>
          </a:prstGeom>
          <a:noFill/>
          <a:ln w="19050">
            <a:solidFill>
              <a:schemeClr val="accent3"/>
            </a:solidFill>
          </a:ln>
          <a:effectLst/>
        </p:spPr>
        <p:txBody>
          <a:bodyPr wrap="square" lIns="274320" tIns="182880" bIns="182880" rtlCol="0" anchor="ctr">
            <a:noAutofit/>
          </a:bodyPr>
          <a:lstStyle/>
          <a:p>
            <a:pPr>
              <a:buClr>
                <a:schemeClr val="accent3"/>
              </a:buClr>
            </a:pPr>
            <a:endParaRPr lang="en-US" sz="1400" dirty="0">
              <a:solidFill>
                <a:schemeClr val="accent5"/>
              </a:solidFill>
            </a:endParaRPr>
          </a:p>
        </p:txBody>
      </p:sp>
    </p:spTree>
    <p:extLst>
      <p:ext uri="{BB962C8B-B14F-4D97-AF65-F5344CB8AC3E}">
        <p14:creationId xmlns:p14="http://schemas.microsoft.com/office/powerpoint/2010/main" val="275236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16" y="1088527"/>
            <a:ext cx="9650344" cy="5830416"/>
          </a:xfrm>
          <a:prstGeom prst="rect">
            <a:avLst/>
          </a:prstGeom>
        </p:spPr>
      </p:pic>
      <p:pic>
        <p:nvPicPr>
          <p:cNvPr id="6" name="Picture 5">
            <a:extLst>
              <a:ext uri="{FF2B5EF4-FFF2-40B4-BE49-F238E27FC236}">
                <a16:creationId xmlns:a16="http://schemas.microsoft.com/office/drawing/2014/main" id="{BF0E512F-3C4B-4689-8772-C4EB31780C91}"/>
              </a:ext>
            </a:extLst>
          </p:cNvPr>
          <p:cNvPicPr>
            <a:picLocks noChangeAspect="1"/>
          </p:cNvPicPr>
          <p:nvPr/>
        </p:nvPicPr>
        <p:blipFill rotWithShape="1">
          <a:blip r:embed="rId3"/>
          <a:srcRect/>
          <a:stretch/>
        </p:blipFill>
        <p:spPr>
          <a:xfrm>
            <a:off x="1485542" y="1576553"/>
            <a:ext cx="6103183" cy="3032499"/>
          </a:xfrm>
          <a:prstGeom prst="rect">
            <a:avLst/>
          </a:prstGeom>
          <a:solidFill>
            <a:schemeClr val="tx1">
              <a:lumMod val="20000"/>
              <a:lumOff val="80000"/>
            </a:schemeClr>
          </a:solidFill>
          <a:ln w="12700" cap="flat" cmpd="sng">
            <a:noFill/>
            <a:prstDash val="solid"/>
            <a:round/>
          </a:ln>
          <a:effectLst>
            <a:outerShdw blurRad="38100" dist="12700" dir="2700000" algn="tl" rotWithShape="0">
              <a:srgbClr val="000000">
                <a:alpha val="69804"/>
              </a:srgbClr>
            </a:outerShdw>
          </a:effectLst>
        </p:spPr>
      </p:pic>
      <p:sp>
        <p:nvSpPr>
          <p:cNvPr id="2" name="Slide Number Placeholder 1"/>
          <p:cNvSpPr>
            <a:spLocks noGrp="1"/>
          </p:cNvSpPr>
          <p:nvPr>
            <p:ph type="sldNum" sz="quarter" idx="4"/>
          </p:nvPr>
        </p:nvSpPr>
        <p:spPr/>
        <p:txBody>
          <a:bodyPr/>
          <a:lstStyle/>
          <a:p>
            <a:fld id="{94F4587E-FAE6-4F4E-B5E2-BA02D663CFBD}" type="slidenum">
              <a:rPr lang="en-US" smtClean="0"/>
              <a:pPr/>
              <a:t>47</a:t>
            </a:fld>
            <a:endParaRPr lang="en-US" dirty="0"/>
          </a:p>
        </p:txBody>
      </p:sp>
      <p:pic>
        <p:nvPicPr>
          <p:cNvPr id="7" name="Picture 6"/>
          <p:cNvPicPr>
            <a:picLocks noChangeAspect="1"/>
          </p:cNvPicPr>
          <p:nvPr/>
        </p:nvPicPr>
        <p:blipFill rotWithShape="1">
          <a:blip r:embed="rId4"/>
          <a:srcRect l="1720" t="2487" r="1720" b="2487"/>
          <a:stretch/>
        </p:blipFill>
        <p:spPr>
          <a:xfrm>
            <a:off x="7590058" y="2891761"/>
            <a:ext cx="1380448" cy="559530"/>
          </a:xfrm>
          <a:prstGeom prst="rect">
            <a:avLst/>
          </a:prstGeom>
          <a:solidFill>
            <a:schemeClr val="tx1">
              <a:lumMod val="20000"/>
              <a:lumOff val="80000"/>
            </a:schemeClr>
          </a:solidFill>
          <a:ln w="12700" cap="flat" cmpd="sng">
            <a:noFill/>
            <a:prstDash val="solid"/>
            <a:round/>
          </a:ln>
          <a:effectLst>
            <a:outerShdw blurRad="38100" dist="12700" dir="2700000" algn="tl" rotWithShape="0">
              <a:srgbClr val="000000">
                <a:alpha val="69804"/>
              </a:srgbClr>
            </a:outerShdw>
          </a:effectLst>
        </p:spPr>
      </p:pic>
      <p:pic>
        <p:nvPicPr>
          <p:cNvPr id="8" name="Picture 7"/>
          <p:cNvPicPr>
            <a:picLocks noChangeAspect="1"/>
          </p:cNvPicPr>
          <p:nvPr/>
        </p:nvPicPr>
        <p:blipFill>
          <a:blip r:embed="rId5"/>
          <a:stretch>
            <a:fillRect/>
          </a:stretch>
        </p:blipFill>
        <p:spPr>
          <a:xfrm>
            <a:off x="7324320" y="3684518"/>
            <a:ext cx="1646186" cy="1314018"/>
          </a:xfrm>
          <a:prstGeom prst="rect">
            <a:avLst/>
          </a:prstGeom>
          <a:solidFill>
            <a:schemeClr val="tx1">
              <a:lumMod val="20000"/>
              <a:lumOff val="80000"/>
            </a:schemeClr>
          </a:solidFill>
          <a:ln w="12700" cap="flat" cmpd="sng">
            <a:noFill/>
            <a:prstDash val="solid"/>
            <a:round/>
          </a:ln>
          <a:effectLst>
            <a:outerShdw blurRad="38100" dist="12700" dir="2700000" algn="tl" rotWithShape="0">
              <a:srgbClr val="000000">
                <a:alpha val="69804"/>
              </a:srgbClr>
            </a:outerShdw>
          </a:effectLst>
        </p:spPr>
      </p:pic>
      <p:sp>
        <p:nvSpPr>
          <p:cNvPr id="4" name="Title 3"/>
          <p:cNvSpPr>
            <a:spLocks noGrp="1"/>
          </p:cNvSpPr>
          <p:nvPr>
            <p:ph type="title"/>
          </p:nvPr>
        </p:nvSpPr>
        <p:spPr>
          <a:xfrm>
            <a:off x="815361" y="397310"/>
            <a:ext cx="4495676" cy="630742"/>
          </a:xfrm>
        </p:spPr>
        <p:txBody>
          <a:bodyPr/>
          <a:lstStyle/>
          <a:p>
            <a:r>
              <a:rPr lang="en-US" dirty="0"/>
              <a:t>Copy From Existing Span</a:t>
            </a:r>
          </a:p>
        </p:txBody>
      </p:sp>
      <p:sp>
        <p:nvSpPr>
          <p:cNvPr id="14" name="TextBox 13"/>
          <p:cNvSpPr txBox="1"/>
          <p:nvPr/>
        </p:nvSpPr>
        <p:spPr>
          <a:xfrm>
            <a:off x="6561156" y="675309"/>
            <a:ext cx="2409350" cy="875198"/>
          </a:xfrm>
          <a:prstGeom prst="rect">
            <a:avLst/>
          </a:prstGeom>
          <a:solidFill>
            <a:srgbClr val="FFFFFF">
              <a:alpha val="89412"/>
            </a:srgbClr>
          </a:solidFill>
          <a:ln w="19050">
            <a:solidFill>
              <a:schemeClr val="accent3"/>
            </a:solidFill>
          </a:ln>
          <a:effectLst/>
        </p:spPr>
        <p:txBody>
          <a:bodyPr wrap="square" lIns="91440" tIns="182880" bIns="182880" rtlCol="0" anchor="ctr">
            <a:noAutofit/>
          </a:bodyPr>
          <a:lstStyle/>
          <a:p>
            <a:pPr algn="ctr"/>
            <a:r>
              <a:rPr lang="en-US" sz="1100" dirty="0"/>
              <a:t>Data from 1</a:t>
            </a:r>
            <a:r>
              <a:rPr lang="en-US" sz="1100" baseline="30000" dirty="0"/>
              <a:t>st</a:t>
            </a:r>
            <a:r>
              <a:rPr lang="en-US" sz="1100" dirty="0"/>
              <a:t> Span carried over in Mobile Device when “</a:t>
            </a:r>
            <a:r>
              <a:rPr lang="en-US" sz="1100" dirty="0" err="1"/>
              <a:t>Cloneable</a:t>
            </a:r>
            <a:r>
              <a:rPr lang="en-US" sz="1100" dirty="0"/>
              <a:t>” selected in IKE Form</a:t>
            </a:r>
          </a:p>
        </p:txBody>
      </p:sp>
      <p:sp>
        <p:nvSpPr>
          <p:cNvPr id="15" name="TextBox 14"/>
          <p:cNvSpPr txBox="1"/>
          <p:nvPr/>
        </p:nvSpPr>
        <p:spPr>
          <a:xfrm>
            <a:off x="6561156" y="1783336"/>
            <a:ext cx="2409350" cy="875198"/>
          </a:xfrm>
          <a:prstGeom prst="rect">
            <a:avLst/>
          </a:prstGeom>
          <a:solidFill>
            <a:srgbClr val="FFFFFF">
              <a:alpha val="89412"/>
            </a:srgbClr>
          </a:solidFill>
          <a:ln w="19050">
            <a:solidFill>
              <a:schemeClr val="accent3"/>
            </a:solidFill>
          </a:ln>
          <a:effectLst/>
        </p:spPr>
        <p:txBody>
          <a:bodyPr wrap="square" lIns="91440" tIns="182880" bIns="182880" rtlCol="0" anchor="ctr">
            <a:noAutofit/>
          </a:bodyPr>
          <a:lstStyle/>
          <a:p>
            <a:pPr algn="ctr"/>
            <a:r>
              <a:rPr lang="en-US" sz="1100" dirty="0"/>
              <a:t>Data labeled as ‘Fore’ or ‘Other’ on previous pole carried over in Office to ‘Back’ span of current pole</a:t>
            </a:r>
          </a:p>
        </p:txBody>
      </p:sp>
    </p:spTree>
    <p:extLst>
      <p:ext uri="{BB962C8B-B14F-4D97-AF65-F5344CB8AC3E}">
        <p14:creationId xmlns:p14="http://schemas.microsoft.com/office/powerpoint/2010/main" val="343415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53" presetClass="entr" presetSubtype="16" fill="hold" grpId="0" nodeType="afterEffect">
                                  <p:stCondLst>
                                    <p:cond delay="20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par>
                          <p:cTn id="16" fill="hold">
                            <p:stCondLst>
                              <p:cond delay="1200"/>
                            </p:stCondLst>
                            <p:childTnLst>
                              <p:par>
                                <p:cTn id="17" presetID="53" presetClass="entr" presetSubtype="16" fill="hold" nodeType="afterEffect">
                                  <p:stCondLst>
                                    <p:cond delay="20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1900"/>
                            </p:stCondLst>
                            <p:childTnLst>
                              <p:par>
                                <p:cTn id="23" presetID="53" presetClass="entr" presetSubtype="16" fill="hold" nodeType="afterEffect">
                                  <p:stCondLst>
                                    <p:cond delay="20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16" y="1429492"/>
            <a:ext cx="9650344" cy="5830416"/>
          </a:xfrm>
          <a:prstGeom prst="rect">
            <a:avLst/>
          </a:prstGeom>
        </p:spPr>
      </p:pic>
      <p:sp>
        <p:nvSpPr>
          <p:cNvPr id="2" name="Slide Number Placeholder 1"/>
          <p:cNvSpPr>
            <a:spLocks noGrp="1"/>
          </p:cNvSpPr>
          <p:nvPr>
            <p:ph type="sldNum" sz="quarter" idx="4"/>
          </p:nvPr>
        </p:nvSpPr>
        <p:spPr/>
        <p:txBody>
          <a:bodyPr/>
          <a:lstStyle/>
          <a:p>
            <a:fld id="{94F4587E-FAE6-4F4E-B5E2-BA02D663CFBD}" type="slidenum">
              <a:rPr lang="en-US" smtClean="0"/>
              <a:pPr/>
              <a:t>48</a:t>
            </a:fld>
            <a:endParaRPr lang="en-US" dirty="0"/>
          </a:p>
        </p:txBody>
      </p:sp>
      <p:pic>
        <p:nvPicPr>
          <p:cNvPr id="4" name="Picture 3">
            <a:extLst>
              <a:ext uri="{FF2B5EF4-FFF2-40B4-BE49-F238E27FC236}">
                <a16:creationId xmlns:a16="http://schemas.microsoft.com/office/drawing/2014/main" id="{7C3EF3FE-BA6D-469A-AC42-86722CD49561}"/>
              </a:ext>
            </a:extLst>
          </p:cNvPr>
          <p:cNvPicPr>
            <a:picLocks noChangeAspect="1"/>
          </p:cNvPicPr>
          <p:nvPr/>
        </p:nvPicPr>
        <p:blipFill>
          <a:blip r:embed="rId3"/>
          <a:stretch>
            <a:fillRect/>
          </a:stretch>
        </p:blipFill>
        <p:spPr>
          <a:xfrm>
            <a:off x="1533486" y="1946189"/>
            <a:ext cx="6007296" cy="2962974"/>
          </a:xfrm>
          <a:prstGeom prst="rect">
            <a:avLst/>
          </a:prstGeom>
          <a:solidFill>
            <a:schemeClr val="tx1">
              <a:lumMod val="20000"/>
              <a:lumOff val="80000"/>
            </a:schemeClr>
          </a:solidFill>
          <a:ln w="12700" cap="flat" cmpd="sng">
            <a:noFill/>
            <a:prstDash val="solid"/>
            <a:round/>
          </a:ln>
          <a:effectLst>
            <a:outerShdw blurRad="38100" dist="12700" dir="2700000" algn="tl" rotWithShape="0">
              <a:srgbClr val="000000">
                <a:alpha val="69804"/>
              </a:srgbClr>
            </a:outerShdw>
          </a:effectLst>
        </p:spPr>
      </p:pic>
      <p:sp>
        <p:nvSpPr>
          <p:cNvPr id="7" name="Title 6"/>
          <p:cNvSpPr>
            <a:spLocks noGrp="1"/>
          </p:cNvSpPr>
          <p:nvPr>
            <p:ph type="title"/>
          </p:nvPr>
        </p:nvSpPr>
        <p:spPr/>
        <p:txBody>
          <a:bodyPr/>
          <a:lstStyle/>
          <a:p>
            <a:r>
              <a:rPr lang="en-US" dirty="0"/>
              <a:t>The BIG Map</a:t>
            </a:r>
            <a:br>
              <a:rPr lang="en-US" dirty="0"/>
            </a:br>
            <a:r>
              <a:rPr lang="en-US" sz="1800" dirty="0">
                <a:solidFill>
                  <a:schemeClr val="accent5"/>
                </a:solidFill>
              </a:rPr>
              <a:t>(View All Jobs)</a:t>
            </a:r>
            <a:endParaRPr lang="en-US" dirty="0"/>
          </a:p>
        </p:txBody>
      </p:sp>
    </p:spTree>
    <p:extLst>
      <p:ext uri="{BB962C8B-B14F-4D97-AF65-F5344CB8AC3E}">
        <p14:creationId xmlns:p14="http://schemas.microsoft.com/office/powerpoint/2010/main" val="5564744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940393"/>
            <a:ext cx="7088095" cy="619994"/>
          </a:xfrm>
          <a:prstGeom prst="rect">
            <a:avLst/>
          </a:prstGeom>
        </p:spPr>
        <p:txBody>
          <a:bodyPr vert="horz" wrap="none" lIns="68580" tIns="34290" rIns="68580" bIns="34290" rtlCol="0" anchor="ctr">
            <a:noAutofit/>
          </a:bodyPr>
          <a:lstStyle/>
          <a:p>
            <a:endParaRPr lang="en-US" sz="1125" dirty="0">
              <a:solidFill>
                <a:srgbClr val="8E9090"/>
              </a:solidFill>
            </a:endParaRPr>
          </a:p>
        </p:txBody>
      </p:sp>
      <p:sp>
        <p:nvSpPr>
          <p:cNvPr id="10" name="Title 1"/>
          <p:cNvSpPr txBox="1">
            <a:spLocks/>
          </p:cNvSpPr>
          <p:nvPr/>
        </p:nvSpPr>
        <p:spPr>
          <a:xfrm>
            <a:off x="702023" y="992443"/>
            <a:ext cx="6613177" cy="3158616"/>
          </a:xfrm>
          <a:prstGeom prst="rect">
            <a:avLst/>
          </a:prstGeom>
        </p:spPr>
        <p:txBody>
          <a:bodyPr vert="horz" lIns="0" tIns="0" rIns="731520" bIns="0" rtlCol="0" anchor="ctr" anchorCtr="0">
            <a:noAutofit/>
          </a:bodyPr>
          <a:lstStyle>
            <a:lvl1pPr algn="l" defTabSz="914400" rtl="0" eaLnBrk="1" latinLnBrk="0" hangingPunct="1">
              <a:lnSpc>
                <a:spcPct val="90000"/>
              </a:lnSpc>
              <a:spcBef>
                <a:spcPct val="0"/>
              </a:spcBef>
              <a:buNone/>
              <a:defRPr sz="3200" kern="1200" spc="0" baseline="0">
                <a:solidFill>
                  <a:schemeClr val="tx1"/>
                </a:solidFill>
                <a:latin typeface="+mj-lt"/>
                <a:ea typeface="+mj-ea"/>
                <a:cs typeface="+mj-cs"/>
              </a:defRPr>
            </a:lvl1pPr>
          </a:lstStyle>
          <a:p>
            <a:pPr algn="r"/>
            <a:r>
              <a:rPr lang="en-US" sz="4400" dirty="0">
                <a:solidFill>
                  <a:schemeClr val="bg1"/>
                </a:solidFill>
                <a:latin typeface="ITC Officina Serif Std Book" charset="0"/>
                <a:ea typeface="ITC Officina Serif Std Book" charset="0"/>
                <a:cs typeface="ITC Officina Serif Std Book" charset="0"/>
              </a:rPr>
              <a:t>Data Output</a:t>
            </a:r>
          </a:p>
        </p:txBody>
      </p:sp>
      <p:sp>
        <p:nvSpPr>
          <p:cNvPr id="5" name="Rectangle 4"/>
          <p:cNvSpPr/>
          <p:nvPr/>
        </p:nvSpPr>
        <p:spPr>
          <a:xfrm>
            <a:off x="-436552" y="992442"/>
            <a:ext cx="7751752" cy="3158616"/>
          </a:xfrm>
          <a:prstGeom prst="rect">
            <a:avLst/>
          </a:prstGeom>
          <a:noFill/>
          <a:ln w="381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3691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4465812" y="4666527"/>
            <a:ext cx="2133600" cy="365125"/>
          </a:xfrm>
        </p:spPr>
        <p:txBody>
          <a:bodyPr/>
          <a:lstStyle/>
          <a:p>
            <a:pPr algn="l"/>
            <a:fld id="{94F4587E-FAE6-4F4E-B5E2-BA02D663CFBD}" type="slidenum">
              <a:rPr lang="en-US" smtClean="0"/>
              <a:pPr algn="l"/>
              <a:t>5</a:t>
            </a:fld>
            <a:endParaRPr lang="en-US" dirty="0"/>
          </a:p>
        </p:txBody>
      </p:sp>
      <p:sp>
        <p:nvSpPr>
          <p:cNvPr id="4" name="Title 3"/>
          <p:cNvSpPr>
            <a:spLocks noGrp="1"/>
          </p:cNvSpPr>
          <p:nvPr>
            <p:ph type="title"/>
          </p:nvPr>
        </p:nvSpPr>
        <p:spPr>
          <a:xfrm>
            <a:off x="342900" y="584322"/>
            <a:ext cx="4496577" cy="549886"/>
          </a:xfrm>
        </p:spPr>
        <p:txBody>
          <a:bodyPr/>
          <a:lstStyle/>
          <a:p>
            <a:pPr algn="ctr"/>
            <a:r>
              <a:rPr lang="en-US" dirty="0"/>
              <a:t>Complete Solution</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9477" y="0"/>
            <a:ext cx="4304523" cy="51435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78" y="1395549"/>
            <a:ext cx="3896830" cy="3068754"/>
          </a:xfrm>
          <a:prstGeom prst="rect">
            <a:avLst/>
          </a:prstGeom>
        </p:spPr>
      </p:pic>
    </p:spTree>
    <p:extLst>
      <p:ext uri="{BB962C8B-B14F-4D97-AF65-F5344CB8AC3E}">
        <p14:creationId xmlns:p14="http://schemas.microsoft.com/office/powerpoint/2010/main" val="23344318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B80A8D4-1604-4C17-98E3-B4E958FF23B7}"/>
              </a:ext>
            </a:extLst>
          </p:cNvPr>
          <p:cNvSpPr>
            <a:spLocks noGrp="1"/>
          </p:cNvSpPr>
          <p:nvPr>
            <p:ph type="body" sz="quarter" idx="10"/>
          </p:nvPr>
        </p:nvSpPr>
        <p:spPr>
          <a:xfrm>
            <a:off x="421731" y="1376170"/>
            <a:ext cx="3532431" cy="3482300"/>
          </a:xfrm>
        </p:spPr>
        <p:txBody>
          <a:bodyPr/>
          <a:lstStyle/>
          <a:p>
            <a:pPr marL="374904" indent="-192024">
              <a:spcBef>
                <a:spcPts val="1000"/>
              </a:spcBef>
              <a:buClr>
                <a:schemeClr val="accent3"/>
              </a:buClr>
              <a:buFont typeface="Arial" charset="0"/>
              <a:buChar char="•"/>
            </a:pPr>
            <a:r>
              <a:rPr lang="en-US" sz="1400" dirty="0">
                <a:solidFill>
                  <a:schemeClr val="accent5"/>
                </a:solidFill>
              </a:rPr>
              <a:t>KML</a:t>
            </a:r>
          </a:p>
          <a:p>
            <a:pPr marL="374904" indent="-192024">
              <a:spcBef>
                <a:spcPts val="1000"/>
              </a:spcBef>
              <a:buClr>
                <a:schemeClr val="accent3"/>
              </a:buClr>
              <a:buFont typeface="Arial" charset="0"/>
              <a:buChar char="•"/>
            </a:pPr>
            <a:r>
              <a:rPr lang="en-US" sz="1400" dirty="0">
                <a:solidFill>
                  <a:schemeClr val="accent5"/>
                </a:solidFill>
              </a:rPr>
              <a:t>EXCEL</a:t>
            </a:r>
          </a:p>
          <a:p>
            <a:pPr marL="374904" indent="-192024">
              <a:spcBef>
                <a:spcPts val="1000"/>
              </a:spcBef>
              <a:buClr>
                <a:schemeClr val="accent3"/>
              </a:buClr>
              <a:buFont typeface="Arial" charset="0"/>
              <a:buChar char="•"/>
            </a:pPr>
            <a:r>
              <a:rPr lang="en-US" sz="1400" dirty="0">
                <a:solidFill>
                  <a:schemeClr val="accent5"/>
                </a:solidFill>
              </a:rPr>
              <a:t>JSON (API)</a:t>
            </a:r>
          </a:p>
          <a:p>
            <a:pPr marL="374904" indent="-192024">
              <a:spcBef>
                <a:spcPts val="1000"/>
              </a:spcBef>
              <a:buClr>
                <a:schemeClr val="accent3"/>
              </a:buClr>
              <a:buFont typeface="Arial" charset="0"/>
              <a:buChar char="•"/>
            </a:pPr>
            <a:r>
              <a:rPr lang="en-US" sz="1400" dirty="0">
                <a:solidFill>
                  <a:schemeClr val="accent5"/>
                </a:solidFill>
              </a:rPr>
              <a:t>IKE Report (PDF)</a:t>
            </a:r>
          </a:p>
          <a:p>
            <a:pPr marL="374904" indent="-192024">
              <a:spcBef>
                <a:spcPts val="1000"/>
              </a:spcBef>
              <a:buClr>
                <a:schemeClr val="accent3"/>
              </a:buClr>
              <a:buFont typeface="Arial" charset="0"/>
              <a:buChar char="•"/>
            </a:pPr>
            <a:r>
              <a:rPr lang="en-US" sz="1400" dirty="0">
                <a:solidFill>
                  <a:schemeClr val="accent5"/>
                </a:solidFill>
              </a:rPr>
              <a:t>Image Zip (per pole)</a:t>
            </a:r>
          </a:p>
          <a:p>
            <a:pPr marL="374904" indent="-192024">
              <a:spcBef>
                <a:spcPts val="1000"/>
              </a:spcBef>
              <a:buClr>
                <a:schemeClr val="accent3"/>
              </a:buClr>
              <a:buFont typeface="Arial" charset="0"/>
              <a:buChar char="•"/>
            </a:pPr>
            <a:r>
              <a:rPr lang="en-US" sz="1400" dirty="0">
                <a:solidFill>
                  <a:schemeClr val="accent5"/>
                </a:solidFill>
              </a:rPr>
              <a:t>Pole Loading</a:t>
            </a:r>
          </a:p>
          <a:p>
            <a:pPr marL="774954" lvl="2" indent="-192024">
              <a:spcBef>
                <a:spcPts val="400"/>
              </a:spcBef>
              <a:buClr>
                <a:schemeClr val="accent3"/>
              </a:buClr>
              <a:buFont typeface="Arial" charset="0"/>
              <a:buChar char="•"/>
            </a:pPr>
            <a:r>
              <a:rPr lang="en-US" sz="1200" dirty="0" err="1">
                <a:solidFill>
                  <a:schemeClr val="accent5"/>
                </a:solidFill>
              </a:rPr>
              <a:t>SPIDACalc</a:t>
            </a:r>
            <a:r>
              <a:rPr lang="en-US" sz="1200" dirty="0">
                <a:solidFill>
                  <a:schemeClr val="accent5"/>
                </a:solidFill>
              </a:rPr>
              <a:t> (JSON)</a:t>
            </a:r>
          </a:p>
          <a:p>
            <a:pPr marL="774954" lvl="2" indent="-192024">
              <a:spcBef>
                <a:spcPts val="400"/>
              </a:spcBef>
              <a:buClr>
                <a:schemeClr val="accent3"/>
              </a:buClr>
              <a:buFont typeface="Arial" charset="0"/>
              <a:buChar char="•"/>
            </a:pPr>
            <a:r>
              <a:rPr lang="en-US" sz="1200" dirty="0">
                <a:solidFill>
                  <a:schemeClr val="accent5"/>
                </a:solidFill>
              </a:rPr>
              <a:t>OCALC Pro (LCANX)</a:t>
            </a:r>
          </a:p>
          <a:p>
            <a:pPr marL="774954" lvl="2" indent="-192024">
              <a:spcBef>
                <a:spcPts val="400"/>
              </a:spcBef>
              <a:buClr>
                <a:schemeClr val="accent3"/>
              </a:buClr>
              <a:buFont typeface="Arial" charset="0"/>
              <a:buChar char="•"/>
            </a:pPr>
            <a:r>
              <a:rPr lang="en-US" sz="1200" dirty="0" err="1">
                <a:solidFill>
                  <a:schemeClr val="accent5"/>
                </a:solidFill>
              </a:rPr>
              <a:t>PoleForeman</a:t>
            </a:r>
            <a:r>
              <a:rPr lang="en-US" sz="1200" dirty="0">
                <a:solidFill>
                  <a:schemeClr val="accent5"/>
                </a:solidFill>
              </a:rPr>
              <a:t> (JSON)</a:t>
            </a:r>
          </a:p>
        </p:txBody>
      </p:sp>
      <p:pic>
        <p:nvPicPr>
          <p:cNvPr id="9" name="Picture 8">
            <a:extLst>
              <a:ext uri="{FF2B5EF4-FFF2-40B4-BE49-F238E27FC236}">
                <a16:creationId xmlns:a16="http://schemas.microsoft.com/office/drawing/2014/main" id="{9C4AD96E-71D9-4335-8D19-DAB6DF35F733}"/>
              </a:ext>
            </a:extLst>
          </p:cNvPr>
          <p:cNvPicPr/>
          <p:nvPr/>
        </p:nvPicPr>
        <p:blipFill>
          <a:blip r:embed="rId2"/>
          <a:stretch>
            <a:fillRect/>
          </a:stretch>
        </p:blipFill>
        <p:spPr>
          <a:xfrm>
            <a:off x="5329565" y="1301756"/>
            <a:ext cx="1064808" cy="3185160"/>
          </a:xfrm>
          <a:prstGeom prst="rect">
            <a:avLst/>
          </a:prstGeom>
          <a:solidFill>
            <a:schemeClr val="tx1">
              <a:lumMod val="20000"/>
              <a:lumOff val="80000"/>
            </a:schemeClr>
          </a:solidFill>
          <a:ln w="12700" cap="flat" cmpd="sng">
            <a:noFill/>
            <a:prstDash val="solid"/>
            <a:round/>
          </a:ln>
          <a:effectLst>
            <a:outerShdw blurRad="38100" dist="12700" dir="2700000" algn="tl" rotWithShape="0">
              <a:srgbClr val="000000">
                <a:alpha val="69804"/>
              </a:srgbClr>
            </a:outerShdw>
          </a:effectLst>
        </p:spPr>
      </p:pic>
      <p:sp>
        <p:nvSpPr>
          <p:cNvPr id="4" name="Title 3"/>
          <p:cNvSpPr>
            <a:spLocks noGrp="1"/>
          </p:cNvSpPr>
          <p:nvPr>
            <p:ph type="title"/>
          </p:nvPr>
        </p:nvSpPr>
        <p:spPr/>
        <p:txBody>
          <a:bodyPr/>
          <a:lstStyle/>
          <a:p>
            <a:r>
              <a:rPr lang="en-US" dirty="0"/>
              <a:t>Data Output Formats</a:t>
            </a:r>
          </a:p>
        </p:txBody>
      </p:sp>
    </p:spTree>
    <p:extLst>
      <p:ext uri="{BB962C8B-B14F-4D97-AF65-F5344CB8AC3E}">
        <p14:creationId xmlns:p14="http://schemas.microsoft.com/office/powerpoint/2010/main" val="1350831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02FE553-8F91-414F-8D27-F0C9926CB105}"/>
              </a:ext>
            </a:extLst>
          </p:cNvPr>
          <p:cNvSpPr>
            <a:spLocks noGrp="1"/>
          </p:cNvSpPr>
          <p:nvPr>
            <p:ph type="body" sz="quarter" idx="10"/>
          </p:nvPr>
        </p:nvSpPr>
        <p:spPr>
          <a:xfrm>
            <a:off x="421731" y="1664714"/>
            <a:ext cx="8295685" cy="1393583"/>
          </a:xfrm>
        </p:spPr>
        <p:txBody>
          <a:bodyPr/>
          <a:lstStyle/>
          <a:p>
            <a:pPr marL="468630" indent="-285750">
              <a:spcBef>
                <a:spcPts val="1000"/>
              </a:spcBef>
              <a:buClr>
                <a:schemeClr val="accent3"/>
              </a:buClr>
              <a:buFont typeface="Arial" charset="0"/>
              <a:buChar char="•"/>
            </a:pPr>
            <a:r>
              <a:rPr lang="en-US" sz="1400" dirty="0">
                <a:solidFill>
                  <a:schemeClr val="accent5"/>
                </a:solidFill>
              </a:rPr>
              <a:t>To output </a:t>
            </a:r>
            <a:r>
              <a:rPr lang="en-US" sz="1400" i="1" dirty="0">
                <a:solidFill>
                  <a:schemeClr val="accent1"/>
                </a:solidFill>
              </a:rPr>
              <a:t>individual poles </a:t>
            </a:r>
            <a:r>
              <a:rPr lang="en-US" sz="1400" dirty="0">
                <a:solidFill>
                  <a:schemeClr val="accent5"/>
                </a:solidFill>
              </a:rPr>
              <a:t>or a </a:t>
            </a:r>
            <a:r>
              <a:rPr lang="en-US" sz="1400" i="1" dirty="0">
                <a:solidFill>
                  <a:schemeClr val="accent1"/>
                </a:solidFill>
              </a:rPr>
              <a:t>selection of poles </a:t>
            </a:r>
            <a:r>
              <a:rPr lang="en-US" sz="1400" dirty="0">
                <a:solidFill>
                  <a:schemeClr val="accent5"/>
                </a:solidFill>
              </a:rPr>
              <a:t>to the above formats, access the collections via the </a:t>
            </a:r>
            <a:r>
              <a:rPr lang="en-US" sz="1400" dirty="0">
                <a:solidFill>
                  <a:schemeClr val="accent1"/>
                </a:solidFill>
              </a:rPr>
              <a:t>Jobs </a:t>
            </a:r>
            <a:r>
              <a:rPr lang="en-US" sz="1400" dirty="0">
                <a:solidFill>
                  <a:schemeClr val="accent5"/>
                </a:solidFill>
              </a:rPr>
              <a:t>tab. </a:t>
            </a:r>
          </a:p>
          <a:p>
            <a:pPr marL="468630" indent="-285750">
              <a:spcBef>
                <a:spcPts val="1000"/>
              </a:spcBef>
              <a:buClr>
                <a:schemeClr val="accent3"/>
              </a:buClr>
              <a:buFont typeface="Arial" charset="0"/>
              <a:buChar char="•"/>
            </a:pPr>
            <a:r>
              <a:rPr lang="en-US" sz="1400" dirty="0">
                <a:solidFill>
                  <a:schemeClr val="accent5"/>
                </a:solidFill>
              </a:rPr>
              <a:t>Once a Job has been selected, choose the individual collection by selecting the </a:t>
            </a:r>
            <a:r>
              <a:rPr lang="en-US" sz="1400" i="1" dirty="0" err="1">
                <a:solidFill>
                  <a:schemeClr val="accent1"/>
                </a:solidFill>
              </a:rPr>
              <a:t>CheckBox</a:t>
            </a:r>
            <a:r>
              <a:rPr lang="en-US" sz="1400" dirty="0">
                <a:solidFill>
                  <a:schemeClr val="accent1"/>
                </a:solidFill>
              </a:rPr>
              <a:t> </a:t>
            </a:r>
            <a:r>
              <a:rPr lang="en-US" sz="1400" dirty="0">
                <a:solidFill>
                  <a:schemeClr val="accent5"/>
                </a:solidFill>
              </a:rPr>
              <a:t>next to the left of that selection.</a:t>
            </a:r>
            <a:endParaRPr lang="en-US" sz="1600" dirty="0">
              <a:solidFill>
                <a:schemeClr val="accent5"/>
              </a:solidFill>
            </a:endParaRPr>
          </a:p>
          <a:p>
            <a:pPr marL="774954" lvl="2" indent="-192024">
              <a:spcBef>
                <a:spcPts val="400"/>
              </a:spcBef>
              <a:buClr>
                <a:schemeClr val="accent3"/>
              </a:buClr>
              <a:buFont typeface="Arial" charset="0"/>
              <a:buChar char="•"/>
            </a:pPr>
            <a:r>
              <a:rPr lang="en-US" sz="1200" dirty="0">
                <a:solidFill>
                  <a:schemeClr val="accent5"/>
                </a:solidFill>
              </a:rPr>
              <a:t>Select the output ICON          and choose the appropriate format</a:t>
            </a:r>
          </a:p>
        </p:txBody>
      </p:sp>
      <p:pic>
        <p:nvPicPr>
          <p:cNvPr id="1028" name="Picture 5">
            <a:extLst>
              <a:ext uri="{FF2B5EF4-FFF2-40B4-BE49-F238E27FC236}">
                <a16:creationId xmlns:a16="http://schemas.microsoft.com/office/drawing/2014/main" id="{D18342DD-FC77-401A-8844-FECA5311B145}"/>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3232" y="2703951"/>
            <a:ext cx="274320" cy="274320"/>
          </a:xfrm>
          <a:prstGeom prst="ellipse">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1297A7F-79AE-4C8B-8094-680B4421A0B4}"/>
              </a:ext>
            </a:extLst>
          </p:cNvPr>
          <p:cNvPicPr>
            <a:picLocks noChangeAspect="1"/>
          </p:cNvPicPr>
          <p:nvPr/>
        </p:nvPicPr>
        <p:blipFill rotWithShape="1">
          <a:blip r:embed="rId3"/>
          <a:srcRect b="2216"/>
          <a:stretch/>
        </p:blipFill>
        <p:spPr>
          <a:xfrm>
            <a:off x="3579479" y="3215870"/>
            <a:ext cx="3789501" cy="1541486"/>
          </a:xfrm>
          <a:prstGeom prst="rect">
            <a:avLst/>
          </a:prstGeom>
          <a:solidFill>
            <a:schemeClr val="tx1">
              <a:lumMod val="20000"/>
              <a:lumOff val="80000"/>
            </a:schemeClr>
          </a:solidFill>
          <a:ln w="12700" cap="flat" cmpd="sng">
            <a:noFill/>
            <a:prstDash val="solid"/>
            <a:round/>
          </a:ln>
          <a:effectLst>
            <a:outerShdw blurRad="38100" dist="12700" dir="2700000" algn="tl" rotWithShape="0">
              <a:srgbClr val="000000">
                <a:alpha val="69804"/>
              </a:srgbClr>
            </a:outerShdw>
          </a:effectLst>
        </p:spPr>
      </p:pic>
      <p:sp>
        <p:nvSpPr>
          <p:cNvPr id="5" name="Title 4"/>
          <p:cNvSpPr>
            <a:spLocks noGrp="1"/>
          </p:cNvSpPr>
          <p:nvPr>
            <p:ph type="title"/>
          </p:nvPr>
        </p:nvSpPr>
        <p:spPr/>
        <p:txBody>
          <a:bodyPr/>
          <a:lstStyle/>
          <a:p>
            <a:r>
              <a:rPr lang="en-US" dirty="0"/>
              <a:t>Selective Outputs</a:t>
            </a:r>
            <a:br>
              <a:rPr lang="en-US" dirty="0"/>
            </a:br>
            <a:r>
              <a:rPr lang="en-US" sz="1800" dirty="0">
                <a:solidFill>
                  <a:schemeClr val="accent5"/>
                </a:solidFill>
              </a:rPr>
              <a:t>(Per Pole, Selection of Poles)</a:t>
            </a:r>
            <a:endParaRPr lang="en-US" sz="1800" dirty="0"/>
          </a:p>
        </p:txBody>
      </p:sp>
      <p:sp>
        <p:nvSpPr>
          <p:cNvPr id="16" name="Oval 15">
            <a:extLst>
              <a:ext uri="{FF2B5EF4-FFF2-40B4-BE49-F238E27FC236}">
                <a16:creationId xmlns:a16="http://schemas.microsoft.com/office/drawing/2014/main" id="{0BC1F3F1-59B3-45E0-9FAE-B8328B89413B}"/>
              </a:ext>
            </a:extLst>
          </p:cNvPr>
          <p:cNvSpPr/>
          <p:nvPr/>
        </p:nvSpPr>
        <p:spPr>
          <a:xfrm>
            <a:off x="3527635" y="3523931"/>
            <a:ext cx="204106" cy="200966"/>
          </a:xfrm>
          <a:prstGeom prst="ellipse">
            <a:avLst/>
          </a:pr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970767" y="3822582"/>
            <a:ext cx="1760076" cy="618042"/>
          </a:xfrm>
          <a:prstGeom prst="rect">
            <a:avLst/>
          </a:prstGeom>
          <a:solidFill>
            <a:srgbClr val="FFFFFF">
              <a:alpha val="89412"/>
            </a:srgbClr>
          </a:solidFill>
          <a:ln w="19050">
            <a:solidFill>
              <a:schemeClr val="accent3"/>
            </a:solidFill>
          </a:ln>
          <a:effectLst/>
        </p:spPr>
        <p:txBody>
          <a:bodyPr wrap="square" lIns="91440" tIns="182880" bIns="182880" rtlCol="0" anchor="ctr">
            <a:noAutofit/>
          </a:bodyPr>
          <a:lstStyle/>
          <a:p>
            <a:pPr algn="ctr">
              <a:buClr>
                <a:schemeClr val="accent3"/>
              </a:buClr>
            </a:pPr>
            <a:r>
              <a:rPr lang="en-US" sz="1100" dirty="0">
                <a:solidFill>
                  <a:schemeClr val="accent5"/>
                </a:solidFill>
              </a:rPr>
              <a:t>Individual Collection Checkbox</a:t>
            </a:r>
            <a:endParaRPr lang="en-US" sz="1050" dirty="0">
              <a:solidFill>
                <a:schemeClr val="accent5"/>
              </a:solidFill>
            </a:endParaRPr>
          </a:p>
        </p:txBody>
      </p:sp>
      <p:cxnSp>
        <p:nvCxnSpPr>
          <p:cNvPr id="18" name="Elbow Connector 17"/>
          <p:cNvCxnSpPr>
            <a:stCxn id="17" idx="3"/>
            <a:endCxn id="16" idx="2"/>
          </p:cNvCxnSpPr>
          <p:nvPr/>
        </p:nvCxnSpPr>
        <p:spPr>
          <a:xfrm flipV="1">
            <a:off x="2730843" y="3624414"/>
            <a:ext cx="796792" cy="507189"/>
          </a:xfrm>
          <a:prstGeom prst="bentConnector3">
            <a:avLst>
              <a:gd name="adj1" fmla="val 50000"/>
            </a:avLst>
          </a:prstGeom>
          <a:ln w="19050">
            <a:solidFill>
              <a:schemeClr val="accent3"/>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260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
                                        <p:tgtEl>
                                          <p:spTgt spid="11"/>
                                        </p:tgtEl>
                                      </p:cBhvr>
                                    </p:animEffect>
                                    <p:anim calcmode="lin" valueType="num">
                                      <p:cBhvr>
                                        <p:cTn id="8" dur="300" fill="hold"/>
                                        <p:tgtEl>
                                          <p:spTgt spid="11"/>
                                        </p:tgtEl>
                                        <p:attrNameLst>
                                          <p:attrName>ppt_x</p:attrName>
                                        </p:attrNameLst>
                                      </p:cBhvr>
                                      <p:tavLst>
                                        <p:tav tm="0">
                                          <p:val>
                                            <p:strVal val="#ppt_x"/>
                                          </p:val>
                                        </p:tav>
                                        <p:tav tm="100000">
                                          <p:val>
                                            <p:strVal val="#ppt_x"/>
                                          </p:val>
                                        </p:tav>
                                      </p:tavLst>
                                    </p:anim>
                                    <p:anim calcmode="lin" valueType="num">
                                      <p:cBhvr>
                                        <p:cTn id="9" dur="3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300"/>
                            </p:stCondLst>
                            <p:childTnLst>
                              <p:par>
                                <p:cTn id="11" presetID="53" presetClass="entr" presetSubtype="16" fill="hold" grpId="0" nodeType="afterEffect">
                                  <p:stCondLst>
                                    <p:cond delay="20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par>
                                <p:cTn id="20" presetID="53" presetClass="entr" presetSubtype="16" fill="hold" grpId="0" nodeType="withEffect">
                                  <p:stCondLst>
                                    <p:cond delay="50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330" y="2079818"/>
            <a:ext cx="7948504" cy="4802221"/>
          </a:xfrm>
          <a:prstGeom prst="rect">
            <a:avLst/>
          </a:prstGeom>
        </p:spPr>
      </p:pic>
      <p:pic>
        <p:nvPicPr>
          <p:cNvPr id="5" name="Picture 4">
            <a:extLst>
              <a:ext uri="{FF2B5EF4-FFF2-40B4-BE49-F238E27FC236}">
                <a16:creationId xmlns:a16="http://schemas.microsoft.com/office/drawing/2014/main" id="{A3E075A2-6EEE-41C0-A544-10C84D78934F}"/>
              </a:ext>
            </a:extLst>
          </p:cNvPr>
          <p:cNvPicPr>
            <a:picLocks noChangeAspect="1"/>
          </p:cNvPicPr>
          <p:nvPr/>
        </p:nvPicPr>
        <p:blipFill>
          <a:blip r:embed="rId3"/>
          <a:stretch>
            <a:fillRect/>
          </a:stretch>
        </p:blipFill>
        <p:spPr>
          <a:xfrm>
            <a:off x="747545" y="2470653"/>
            <a:ext cx="4847783" cy="2547301"/>
          </a:xfrm>
          <a:prstGeom prst="rect">
            <a:avLst/>
          </a:prstGeom>
          <a:solidFill>
            <a:schemeClr val="tx1">
              <a:lumMod val="20000"/>
              <a:lumOff val="80000"/>
            </a:schemeClr>
          </a:solidFill>
          <a:ln w="12700" cap="flat" cmpd="sng">
            <a:noFill/>
            <a:prstDash val="solid"/>
            <a:round/>
          </a:ln>
          <a:effectLst>
            <a:outerShdw blurRad="38100" dist="12700" dir="2700000" algn="tl" rotWithShape="0">
              <a:srgbClr val="000000">
                <a:alpha val="69804"/>
              </a:srgbClr>
            </a:outerShdw>
          </a:effectLst>
        </p:spPr>
      </p:pic>
      <p:sp>
        <p:nvSpPr>
          <p:cNvPr id="2" name="Slide Number Placeholder 1">
            <a:extLst>
              <a:ext uri="{FF2B5EF4-FFF2-40B4-BE49-F238E27FC236}">
                <a16:creationId xmlns:a16="http://schemas.microsoft.com/office/drawing/2014/main" id="{1C22750B-E103-439F-A550-2EE065FA4ABF}"/>
              </a:ext>
            </a:extLst>
          </p:cNvPr>
          <p:cNvSpPr>
            <a:spLocks noGrp="1"/>
          </p:cNvSpPr>
          <p:nvPr>
            <p:ph type="sldNum" sz="quarter" idx="4294967295"/>
          </p:nvPr>
        </p:nvSpPr>
        <p:spPr>
          <a:xfrm>
            <a:off x="3858016" y="4672427"/>
            <a:ext cx="1427968" cy="365125"/>
          </a:xfrm>
          <a:prstGeom prst="rect">
            <a:avLst/>
          </a:prstGeom>
        </p:spPr>
        <p:txBody>
          <a:bodyPr/>
          <a:lstStyle/>
          <a:p>
            <a:fld id="{94F4587E-FAE6-4F4E-B5E2-BA02D663CFBD}" type="slidenum">
              <a:rPr lang="en-US" smtClean="0"/>
              <a:pPr/>
              <a:t>52</a:t>
            </a:fld>
            <a:endParaRPr lang="en-US" dirty="0"/>
          </a:p>
        </p:txBody>
      </p:sp>
      <p:sp>
        <p:nvSpPr>
          <p:cNvPr id="4" name="Text Placeholder 3">
            <a:extLst>
              <a:ext uri="{FF2B5EF4-FFF2-40B4-BE49-F238E27FC236}">
                <a16:creationId xmlns:a16="http://schemas.microsoft.com/office/drawing/2014/main" id="{248ADB23-D1B9-4B82-A497-318016DB778B}"/>
              </a:ext>
            </a:extLst>
          </p:cNvPr>
          <p:cNvSpPr>
            <a:spLocks noGrp="1"/>
          </p:cNvSpPr>
          <p:nvPr>
            <p:ph type="body" sz="quarter" idx="10"/>
          </p:nvPr>
        </p:nvSpPr>
        <p:spPr>
          <a:xfrm>
            <a:off x="421732" y="1374040"/>
            <a:ext cx="8005576" cy="726950"/>
          </a:xfrm>
        </p:spPr>
        <p:txBody>
          <a:bodyPr/>
          <a:lstStyle/>
          <a:p>
            <a:pPr marL="374904" indent="-192024">
              <a:spcBef>
                <a:spcPts val="1000"/>
              </a:spcBef>
              <a:buClr>
                <a:schemeClr val="accent3"/>
              </a:buClr>
              <a:buFont typeface="Arial" charset="0"/>
              <a:buChar char="•"/>
            </a:pPr>
            <a:r>
              <a:rPr lang="en-US" sz="1400" dirty="0">
                <a:solidFill>
                  <a:schemeClr val="accent5"/>
                </a:solidFill>
              </a:rPr>
              <a:t>Output </a:t>
            </a:r>
            <a:r>
              <a:rPr lang="en-US" sz="1400" i="1" dirty="0">
                <a:solidFill>
                  <a:schemeClr val="accent1"/>
                </a:solidFill>
              </a:rPr>
              <a:t>entire job </a:t>
            </a:r>
            <a:r>
              <a:rPr lang="en-US" sz="1400" dirty="0">
                <a:solidFill>
                  <a:schemeClr val="accent5"/>
                </a:solidFill>
              </a:rPr>
              <a:t>directly from the MAP, </a:t>
            </a:r>
            <a:r>
              <a:rPr lang="en-US" sz="1400" i="1" dirty="0">
                <a:solidFill>
                  <a:schemeClr val="accent1"/>
                </a:solidFill>
              </a:rPr>
              <a:t>Photo Measure </a:t>
            </a:r>
            <a:r>
              <a:rPr lang="en-US" sz="1400" dirty="0">
                <a:solidFill>
                  <a:schemeClr val="accent5"/>
                </a:solidFill>
              </a:rPr>
              <a:t>Screen, or by selecting </a:t>
            </a:r>
            <a:r>
              <a:rPr lang="en-US" sz="1400" i="1" dirty="0">
                <a:solidFill>
                  <a:schemeClr val="accent1"/>
                </a:solidFill>
              </a:rPr>
              <a:t>ALL collections </a:t>
            </a:r>
            <a:r>
              <a:rPr lang="en-US" sz="1400" dirty="0">
                <a:solidFill>
                  <a:schemeClr val="accent5"/>
                </a:solidFill>
              </a:rPr>
              <a:t>in </a:t>
            </a:r>
            <a:r>
              <a:rPr lang="en-US" sz="1400" i="1" dirty="0">
                <a:solidFill>
                  <a:schemeClr val="accent1"/>
                </a:solidFill>
              </a:rPr>
              <a:t>Collections</a:t>
            </a:r>
            <a:r>
              <a:rPr lang="en-US" sz="1400" dirty="0">
                <a:solidFill>
                  <a:schemeClr val="accent1"/>
                </a:solidFill>
              </a:rPr>
              <a:t> </a:t>
            </a:r>
            <a:r>
              <a:rPr lang="en-US" sz="1400" dirty="0">
                <a:solidFill>
                  <a:schemeClr val="accent5"/>
                </a:solidFill>
              </a:rPr>
              <a:t>Screen.</a:t>
            </a:r>
          </a:p>
        </p:txBody>
      </p:sp>
      <p:pic>
        <p:nvPicPr>
          <p:cNvPr id="6" name="Picture 5">
            <a:extLst>
              <a:ext uri="{FF2B5EF4-FFF2-40B4-BE49-F238E27FC236}">
                <a16:creationId xmlns:a16="http://schemas.microsoft.com/office/drawing/2014/main" id="{62745221-ABC4-4B76-99FA-98C49E5A7797}"/>
              </a:ext>
            </a:extLst>
          </p:cNvPr>
          <p:cNvPicPr>
            <a:picLocks noChangeAspect="1"/>
          </p:cNvPicPr>
          <p:nvPr/>
        </p:nvPicPr>
        <p:blipFill>
          <a:blip r:embed="rId4"/>
          <a:stretch>
            <a:fillRect/>
          </a:stretch>
        </p:blipFill>
        <p:spPr>
          <a:xfrm>
            <a:off x="5707787" y="2194944"/>
            <a:ext cx="2835454" cy="1098661"/>
          </a:xfrm>
          <a:prstGeom prst="rect">
            <a:avLst/>
          </a:prstGeom>
          <a:solidFill>
            <a:schemeClr val="tx1">
              <a:lumMod val="20000"/>
              <a:lumOff val="80000"/>
            </a:schemeClr>
          </a:solidFill>
          <a:ln w="12700" cap="flat" cmpd="sng">
            <a:noFill/>
            <a:prstDash val="solid"/>
            <a:round/>
          </a:ln>
          <a:effectLst>
            <a:outerShdw blurRad="38100" dist="12700" dir="2700000" algn="tl" rotWithShape="0">
              <a:srgbClr val="000000">
                <a:alpha val="69804"/>
              </a:srgbClr>
            </a:outerShdw>
          </a:effectLst>
        </p:spPr>
      </p:pic>
      <p:pic>
        <p:nvPicPr>
          <p:cNvPr id="7" name="Picture 6">
            <a:extLst>
              <a:ext uri="{FF2B5EF4-FFF2-40B4-BE49-F238E27FC236}">
                <a16:creationId xmlns:a16="http://schemas.microsoft.com/office/drawing/2014/main" id="{92AF3A41-2A10-4369-B499-7AFA1BB0387D}"/>
              </a:ext>
            </a:extLst>
          </p:cNvPr>
          <p:cNvPicPr>
            <a:picLocks noChangeAspect="1"/>
          </p:cNvPicPr>
          <p:nvPr/>
        </p:nvPicPr>
        <p:blipFill>
          <a:blip r:embed="rId5"/>
          <a:stretch>
            <a:fillRect/>
          </a:stretch>
        </p:blipFill>
        <p:spPr>
          <a:xfrm>
            <a:off x="5707787" y="3469095"/>
            <a:ext cx="3215295" cy="1517821"/>
          </a:xfrm>
          <a:prstGeom prst="rect">
            <a:avLst/>
          </a:prstGeom>
          <a:solidFill>
            <a:schemeClr val="tx1">
              <a:lumMod val="20000"/>
              <a:lumOff val="80000"/>
            </a:schemeClr>
          </a:solidFill>
          <a:ln w="12700" cap="flat" cmpd="sng">
            <a:noFill/>
            <a:prstDash val="solid"/>
            <a:round/>
          </a:ln>
          <a:effectLst>
            <a:outerShdw blurRad="38100" dist="12700" dir="2700000" algn="tl" rotWithShape="0">
              <a:srgbClr val="000000">
                <a:alpha val="69804"/>
              </a:srgbClr>
            </a:outerShdw>
          </a:effectLst>
        </p:spPr>
      </p:pic>
      <p:sp>
        <p:nvSpPr>
          <p:cNvPr id="9" name="Title 8"/>
          <p:cNvSpPr>
            <a:spLocks noGrp="1"/>
          </p:cNvSpPr>
          <p:nvPr>
            <p:ph type="title"/>
          </p:nvPr>
        </p:nvSpPr>
        <p:spPr/>
        <p:txBody>
          <a:bodyPr/>
          <a:lstStyle/>
          <a:p>
            <a:r>
              <a:rPr lang="en-US" dirty="0"/>
              <a:t>Output Entire Job</a:t>
            </a:r>
          </a:p>
        </p:txBody>
      </p:sp>
    </p:spTree>
    <p:extLst>
      <p:ext uri="{BB962C8B-B14F-4D97-AF65-F5344CB8AC3E}">
        <p14:creationId xmlns:p14="http://schemas.microsoft.com/office/powerpoint/2010/main" val="308418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3769" y="1537161"/>
            <a:ext cx="8482912" cy="5125092"/>
          </a:xfrm>
          <a:prstGeom prst="rect">
            <a:avLst/>
          </a:prstGeom>
        </p:spPr>
      </p:pic>
      <p:pic>
        <p:nvPicPr>
          <p:cNvPr id="6" name="Picture 5">
            <a:extLst>
              <a:ext uri="{FF2B5EF4-FFF2-40B4-BE49-F238E27FC236}">
                <a16:creationId xmlns:a16="http://schemas.microsoft.com/office/drawing/2014/main" id="{849967AA-0C7E-45F9-A2F2-F427839DC6FE}"/>
              </a:ext>
            </a:extLst>
          </p:cNvPr>
          <p:cNvPicPr>
            <a:picLocks noChangeAspect="1"/>
          </p:cNvPicPr>
          <p:nvPr/>
        </p:nvPicPr>
        <p:blipFill rotWithShape="1">
          <a:blip r:embed="rId3"/>
          <a:srcRect l="1" r="538"/>
          <a:stretch/>
        </p:blipFill>
        <p:spPr>
          <a:xfrm>
            <a:off x="3269979" y="1990248"/>
            <a:ext cx="5324146" cy="2621346"/>
          </a:xfrm>
          <a:prstGeom prst="rect">
            <a:avLst/>
          </a:prstGeom>
          <a:solidFill>
            <a:schemeClr val="tx1">
              <a:lumMod val="20000"/>
              <a:lumOff val="80000"/>
            </a:schemeClr>
          </a:solidFill>
          <a:ln w="12700" cap="flat" cmpd="sng">
            <a:noFill/>
            <a:prstDash val="solid"/>
            <a:round/>
          </a:ln>
          <a:effectLst>
            <a:outerShdw blurRad="38100" dist="12700" dir="2700000" algn="tl" rotWithShape="0">
              <a:srgbClr val="000000">
                <a:alpha val="69804"/>
              </a:srgbClr>
            </a:outerShdw>
          </a:effectLst>
        </p:spPr>
      </p:pic>
      <p:sp>
        <p:nvSpPr>
          <p:cNvPr id="4" name="Text Placeholder 3">
            <a:extLst>
              <a:ext uri="{FF2B5EF4-FFF2-40B4-BE49-F238E27FC236}">
                <a16:creationId xmlns:a16="http://schemas.microsoft.com/office/drawing/2014/main" id="{B1960937-B9BB-4739-9C8F-70AE2A4F5C10}"/>
              </a:ext>
            </a:extLst>
          </p:cNvPr>
          <p:cNvSpPr>
            <a:spLocks noGrp="1"/>
          </p:cNvSpPr>
          <p:nvPr>
            <p:ph type="body" sz="quarter" idx="10"/>
          </p:nvPr>
        </p:nvSpPr>
        <p:spPr>
          <a:xfrm>
            <a:off x="421731" y="1664714"/>
            <a:ext cx="2204080" cy="1245302"/>
          </a:xfrm>
        </p:spPr>
        <p:txBody>
          <a:bodyPr/>
          <a:lstStyle/>
          <a:p>
            <a:pPr marL="374904" indent="-192024">
              <a:spcBef>
                <a:spcPts val="1000"/>
              </a:spcBef>
              <a:buClr>
                <a:schemeClr val="accent3"/>
              </a:buClr>
              <a:buFont typeface="Arial" charset="0"/>
              <a:buChar char="•"/>
            </a:pPr>
            <a:r>
              <a:rPr lang="en-US" sz="1400" dirty="0">
                <a:solidFill>
                  <a:schemeClr val="accent5"/>
                </a:solidFill>
              </a:rPr>
              <a:t>Select </a:t>
            </a:r>
            <a:r>
              <a:rPr lang="en-US" sz="1400" i="1" dirty="0">
                <a:solidFill>
                  <a:schemeClr val="accent1"/>
                </a:solidFill>
              </a:rPr>
              <a:t>Multiple jobs </a:t>
            </a:r>
            <a:r>
              <a:rPr lang="en-US" sz="1400">
                <a:solidFill>
                  <a:schemeClr val="accent5"/>
                </a:solidFill>
              </a:rPr>
              <a:t>for Output</a:t>
            </a:r>
            <a:endParaRPr lang="en-US" sz="1400" dirty="0">
              <a:solidFill>
                <a:schemeClr val="accent5"/>
              </a:solidFill>
            </a:endParaRPr>
          </a:p>
          <a:p>
            <a:pPr marL="374904" indent="-192024">
              <a:spcBef>
                <a:spcPts val="1000"/>
              </a:spcBef>
              <a:buClr>
                <a:schemeClr val="accent3"/>
              </a:buClr>
              <a:buFont typeface="Arial" charset="0"/>
              <a:buChar char="•"/>
            </a:pPr>
            <a:r>
              <a:rPr lang="en-US" sz="1400" dirty="0">
                <a:solidFill>
                  <a:schemeClr val="accent5"/>
                </a:solidFill>
              </a:rPr>
              <a:t>Select </a:t>
            </a:r>
            <a:r>
              <a:rPr lang="en-US" sz="1400" i="1" dirty="0">
                <a:solidFill>
                  <a:schemeClr val="accent1"/>
                </a:solidFill>
              </a:rPr>
              <a:t>Checkbox</a:t>
            </a:r>
            <a:r>
              <a:rPr lang="en-US" sz="1400" dirty="0">
                <a:solidFill>
                  <a:schemeClr val="accent1"/>
                </a:solidFill>
              </a:rPr>
              <a:t> </a:t>
            </a:r>
            <a:r>
              <a:rPr lang="en-US" sz="1400" dirty="0">
                <a:solidFill>
                  <a:schemeClr val="accent5"/>
                </a:solidFill>
              </a:rPr>
              <a:t>and </a:t>
            </a:r>
            <a:r>
              <a:rPr lang="en-US" sz="1400" i="1" dirty="0">
                <a:solidFill>
                  <a:schemeClr val="accent1"/>
                </a:solidFill>
              </a:rPr>
              <a:t>Output</a:t>
            </a:r>
            <a:r>
              <a:rPr lang="en-US" sz="1400" dirty="0">
                <a:solidFill>
                  <a:schemeClr val="accent1"/>
                </a:solidFill>
              </a:rPr>
              <a:t> </a:t>
            </a:r>
            <a:r>
              <a:rPr lang="en-US" sz="1400" dirty="0">
                <a:solidFill>
                  <a:schemeClr val="accent5"/>
                </a:solidFill>
              </a:rPr>
              <a:t>Icon</a:t>
            </a:r>
          </a:p>
        </p:txBody>
      </p:sp>
      <p:sp>
        <p:nvSpPr>
          <p:cNvPr id="5" name="Title 4"/>
          <p:cNvSpPr>
            <a:spLocks noGrp="1"/>
          </p:cNvSpPr>
          <p:nvPr>
            <p:ph type="title"/>
          </p:nvPr>
        </p:nvSpPr>
        <p:spPr>
          <a:xfrm>
            <a:off x="421731" y="745428"/>
            <a:ext cx="8296451" cy="854772"/>
          </a:xfrm>
        </p:spPr>
        <p:txBody>
          <a:bodyPr/>
          <a:lstStyle/>
          <a:p>
            <a:r>
              <a:rPr lang="en-US" dirty="0"/>
              <a:t>Output Multiple Jobs</a:t>
            </a:r>
            <a:br>
              <a:rPr lang="en-US" dirty="0"/>
            </a:br>
            <a:r>
              <a:rPr lang="en-US" sz="1800" dirty="0">
                <a:solidFill>
                  <a:schemeClr val="accent5"/>
                </a:solidFill>
              </a:rPr>
              <a:t>(Map Screen)</a:t>
            </a:r>
            <a:endParaRPr lang="en-US" sz="1800" dirty="0"/>
          </a:p>
        </p:txBody>
      </p:sp>
    </p:spTree>
    <p:extLst>
      <p:ext uri="{BB962C8B-B14F-4D97-AF65-F5344CB8AC3E}">
        <p14:creationId xmlns:p14="http://schemas.microsoft.com/office/powerpoint/2010/main" val="27811975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AF16B7-49A7-4D4D-8E0D-B438AFB6E882}"/>
              </a:ext>
            </a:extLst>
          </p:cNvPr>
          <p:cNvPicPr>
            <a:picLocks noChangeAspect="1"/>
          </p:cNvPicPr>
          <p:nvPr/>
        </p:nvPicPr>
        <p:blipFill>
          <a:blip r:embed="rId2"/>
          <a:stretch>
            <a:fillRect/>
          </a:stretch>
        </p:blipFill>
        <p:spPr>
          <a:xfrm>
            <a:off x="3314672" y="2959344"/>
            <a:ext cx="5403273" cy="1556242"/>
          </a:xfrm>
          <a:prstGeom prst="rect">
            <a:avLst/>
          </a:prstGeom>
          <a:solidFill>
            <a:schemeClr val="tx1">
              <a:lumMod val="20000"/>
              <a:lumOff val="80000"/>
            </a:schemeClr>
          </a:solidFill>
          <a:ln w="12700" cap="flat" cmpd="sng">
            <a:noFill/>
            <a:prstDash val="solid"/>
            <a:round/>
          </a:ln>
          <a:effectLst>
            <a:outerShdw blurRad="38100" dist="12700" dir="2700000" algn="tl" rotWithShape="0">
              <a:srgbClr val="000000">
                <a:alpha val="69804"/>
              </a:srgbClr>
            </a:outerShdw>
          </a:effectLst>
        </p:spPr>
      </p:pic>
      <p:pic>
        <p:nvPicPr>
          <p:cNvPr id="5" name="Picture 4">
            <a:extLst>
              <a:ext uri="{FF2B5EF4-FFF2-40B4-BE49-F238E27FC236}">
                <a16:creationId xmlns:a16="http://schemas.microsoft.com/office/drawing/2014/main" id="{4D9366CC-F08C-4107-A369-DC471F198D98}"/>
              </a:ext>
            </a:extLst>
          </p:cNvPr>
          <p:cNvPicPr>
            <a:picLocks noChangeAspect="1"/>
          </p:cNvPicPr>
          <p:nvPr/>
        </p:nvPicPr>
        <p:blipFill>
          <a:blip r:embed="rId3"/>
          <a:stretch>
            <a:fillRect/>
          </a:stretch>
        </p:blipFill>
        <p:spPr>
          <a:xfrm>
            <a:off x="4312200" y="810555"/>
            <a:ext cx="4405745" cy="481878"/>
          </a:xfrm>
          <a:prstGeom prst="rect">
            <a:avLst/>
          </a:prstGeom>
          <a:solidFill>
            <a:schemeClr val="tx1">
              <a:lumMod val="20000"/>
              <a:lumOff val="80000"/>
            </a:schemeClr>
          </a:solidFill>
          <a:ln w="12700" cap="flat" cmpd="sng">
            <a:noFill/>
            <a:prstDash val="solid"/>
            <a:round/>
          </a:ln>
          <a:effectLst>
            <a:outerShdw blurRad="38100" dist="12700" dir="2700000" algn="tl" rotWithShape="0">
              <a:srgbClr val="000000">
                <a:alpha val="69804"/>
              </a:srgbClr>
            </a:outerShdw>
          </a:effectLst>
        </p:spPr>
      </p:pic>
      <p:pic>
        <p:nvPicPr>
          <p:cNvPr id="6" name="Picture 5">
            <a:extLst>
              <a:ext uri="{FF2B5EF4-FFF2-40B4-BE49-F238E27FC236}">
                <a16:creationId xmlns:a16="http://schemas.microsoft.com/office/drawing/2014/main" id="{D46EFE5F-C669-458E-99CD-C2254F7FB768}"/>
              </a:ext>
            </a:extLst>
          </p:cNvPr>
          <p:cNvPicPr>
            <a:picLocks noChangeAspect="1"/>
          </p:cNvPicPr>
          <p:nvPr/>
        </p:nvPicPr>
        <p:blipFill>
          <a:blip r:embed="rId4"/>
          <a:stretch>
            <a:fillRect/>
          </a:stretch>
        </p:blipFill>
        <p:spPr>
          <a:xfrm>
            <a:off x="3529418" y="1495655"/>
            <a:ext cx="5188527" cy="1260467"/>
          </a:xfrm>
          <a:prstGeom prst="rect">
            <a:avLst/>
          </a:prstGeom>
          <a:solidFill>
            <a:schemeClr val="tx1">
              <a:lumMod val="20000"/>
              <a:lumOff val="80000"/>
            </a:schemeClr>
          </a:solidFill>
          <a:ln w="12700" cap="flat" cmpd="sng">
            <a:noFill/>
            <a:prstDash val="solid"/>
            <a:round/>
          </a:ln>
          <a:effectLst>
            <a:outerShdw blurRad="38100" dist="12700" dir="2700000" algn="tl" rotWithShape="0">
              <a:srgbClr val="000000">
                <a:alpha val="69804"/>
              </a:srgbClr>
            </a:outerShdw>
          </a:effectLst>
        </p:spPr>
      </p:pic>
      <p:pic>
        <p:nvPicPr>
          <p:cNvPr id="8" name="Picture 7">
            <a:extLst>
              <a:ext uri="{FF2B5EF4-FFF2-40B4-BE49-F238E27FC236}">
                <a16:creationId xmlns:a16="http://schemas.microsoft.com/office/drawing/2014/main" id="{432A7B76-D496-4FF3-AE00-DDB067D01C09}"/>
              </a:ext>
            </a:extLst>
          </p:cNvPr>
          <p:cNvPicPr>
            <a:picLocks noChangeAspect="1"/>
          </p:cNvPicPr>
          <p:nvPr/>
        </p:nvPicPr>
        <p:blipFill rotWithShape="1">
          <a:blip r:embed="rId5"/>
          <a:srcRect l="2057" t="979" r="3016" b="979"/>
          <a:stretch/>
        </p:blipFill>
        <p:spPr>
          <a:xfrm>
            <a:off x="2242751" y="2329249"/>
            <a:ext cx="698157" cy="2055292"/>
          </a:xfrm>
          <a:prstGeom prst="rect">
            <a:avLst/>
          </a:prstGeom>
          <a:solidFill>
            <a:schemeClr val="tx1">
              <a:lumMod val="20000"/>
              <a:lumOff val="80000"/>
            </a:schemeClr>
          </a:solidFill>
          <a:ln w="12700" cap="flat" cmpd="sng">
            <a:noFill/>
            <a:prstDash val="solid"/>
            <a:round/>
          </a:ln>
          <a:effectLst>
            <a:outerShdw blurRad="38100" dist="12700" dir="2700000" algn="tl" rotWithShape="0">
              <a:srgbClr val="000000">
                <a:alpha val="69804"/>
              </a:srgbClr>
            </a:outerShdw>
          </a:effectLst>
        </p:spPr>
      </p:pic>
      <p:pic>
        <p:nvPicPr>
          <p:cNvPr id="11" name="Picture 10">
            <a:extLst>
              <a:ext uri="{FF2B5EF4-FFF2-40B4-BE49-F238E27FC236}">
                <a16:creationId xmlns:a16="http://schemas.microsoft.com/office/drawing/2014/main" id="{E046E9C6-B0FE-435D-9609-64779ECE2C4A}"/>
              </a:ext>
            </a:extLst>
          </p:cNvPr>
          <p:cNvPicPr>
            <a:picLocks noChangeAspect="1"/>
          </p:cNvPicPr>
          <p:nvPr/>
        </p:nvPicPr>
        <p:blipFill>
          <a:blip r:embed="rId6"/>
          <a:stretch>
            <a:fillRect/>
          </a:stretch>
        </p:blipFill>
        <p:spPr>
          <a:xfrm>
            <a:off x="421731" y="4723046"/>
            <a:ext cx="8296452" cy="159900"/>
          </a:xfrm>
          <a:prstGeom prst="rect">
            <a:avLst/>
          </a:prstGeom>
          <a:solidFill>
            <a:schemeClr val="tx1">
              <a:lumMod val="20000"/>
              <a:lumOff val="80000"/>
            </a:schemeClr>
          </a:solidFill>
          <a:ln w="12700" cap="flat" cmpd="sng">
            <a:noFill/>
            <a:prstDash val="solid"/>
            <a:round/>
          </a:ln>
          <a:effectLst>
            <a:outerShdw blurRad="38100" dist="12700" dir="2700000" algn="tl" rotWithShape="0">
              <a:srgbClr val="000000">
                <a:alpha val="69804"/>
              </a:srgbClr>
            </a:outerShdw>
          </a:effectLst>
        </p:spPr>
      </p:pic>
      <p:sp>
        <p:nvSpPr>
          <p:cNvPr id="16" name="Text Placeholder 3">
            <a:extLst>
              <a:ext uri="{FF2B5EF4-FFF2-40B4-BE49-F238E27FC236}">
                <a16:creationId xmlns:a16="http://schemas.microsoft.com/office/drawing/2014/main" id="{8885950C-70FF-462F-B467-E942E760D16F}"/>
              </a:ext>
            </a:extLst>
          </p:cNvPr>
          <p:cNvSpPr>
            <a:spLocks noGrp="1"/>
          </p:cNvSpPr>
          <p:nvPr>
            <p:ph type="body" sz="quarter" idx="10"/>
          </p:nvPr>
        </p:nvSpPr>
        <p:spPr>
          <a:xfrm>
            <a:off x="421731" y="1374040"/>
            <a:ext cx="2408456" cy="528901"/>
          </a:xfrm>
        </p:spPr>
        <p:txBody>
          <a:bodyPr/>
          <a:lstStyle/>
          <a:p>
            <a:pPr marL="374904" indent="-192024">
              <a:spcBef>
                <a:spcPts val="1000"/>
              </a:spcBef>
              <a:buClr>
                <a:schemeClr val="accent3"/>
              </a:buClr>
              <a:buFont typeface="Arial" charset="0"/>
              <a:buChar char="•"/>
            </a:pPr>
            <a:r>
              <a:rPr lang="en-US" sz="1400" i="1" dirty="0" err="1">
                <a:solidFill>
                  <a:schemeClr val="accent1"/>
                </a:solidFill>
              </a:rPr>
              <a:t>Subforms</a:t>
            </a:r>
            <a:r>
              <a:rPr lang="en-US" sz="1400" dirty="0">
                <a:solidFill>
                  <a:schemeClr val="accent1"/>
                </a:solidFill>
              </a:rPr>
              <a:t> </a:t>
            </a:r>
            <a:r>
              <a:rPr lang="en-US" sz="1400" dirty="0">
                <a:solidFill>
                  <a:schemeClr val="accent5"/>
                </a:solidFill>
              </a:rPr>
              <a:t>will create individual </a:t>
            </a:r>
            <a:r>
              <a:rPr lang="en-US" sz="1400" i="1" dirty="0">
                <a:solidFill>
                  <a:schemeClr val="accent1"/>
                </a:solidFill>
              </a:rPr>
              <a:t>Tabs</a:t>
            </a:r>
            <a:endParaRPr lang="en-US" sz="1400" dirty="0">
              <a:solidFill>
                <a:schemeClr val="accent5"/>
              </a:solidFill>
            </a:endParaRPr>
          </a:p>
        </p:txBody>
      </p:sp>
      <p:sp>
        <p:nvSpPr>
          <p:cNvPr id="17" name="Title 3"/>
          <p:cNvSpPr>
            <a:spLocks noGrp="1"/>
          </p:cNvSpPr>
          <p:nvPr>
            <p:ph type="title"/>
          </p:nvPr>
        </p:nvSpPr>
        <p:spPr>
          <a:xfrm>
            <a:off x="421731" y="745428"/>
            <a:ext cx="2611853" cy="630742"/>
          </a:xfrm>
        </p:spPr>
        <p:txBody>
          <a:bodyPr/>
          <a:lstStyle/>
          <a:p>
            <a:r>
              <a:rPr lang="en-US"/>
              <a:t>Excel Output</a:t>
            </a:r>
            <a:endParaRPr lang="en-US" dirty="0"/>
          </a:p>
        </p:txBody>
      </p:sp>
      <p:sp>
        <p:nvSpPr>
          <p:cNvPr id="18" name="Oval 17">
            <a:extLst>
              <a:ext uri="{FF2B5EF4-FFF2-40B4-BE49-F238E27FC236}">
                <a16:creationId xmlns:a16="http://schemas.microsoft.com/office/drawing/2014/main" id="{0BC1F3F1-59B3-45E0-9FAE-B8328B89413B}"/>
              </a:ext>
            </a:extLst>
          </p:cNvPr>
          <p:cNvSpPr/>
          <p:nvPr/>
        </p:nvSpPr>
        <p:spPr>
          <a:xfrm>
            <a:off x="2172798" y="2749382"/>
            <a:ext cx="473458" cy="466174"/>
          </a:xfrm>
          <a:prstGeom prst="ellipse">
            <a:avLst/>
          </a:pr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421731" y="3477872"/>
            <a:ext cx="1333333" cy="618042"/>
          </a:xfrm>
          <a:prstGeom prst="rect">
            <a:avLst/>
          </a:prstGeom>
          <a:solidFill>
            <a:srgbClr val="FFFFFF">
              <a:alpha val="89412"/>
            </a:srgbClr>
          </a:solidFill>
          <a:ln w="19050">
            <a:solidFill>
              <a:schemeClr val="accent3"/>
            </a:solidFill>
          </a:ln>
          <a:effectLst/>
        </p:spPr>
        <p:txBody>
          <a:bodyPr wrap="square" lIns="91440" tIns="182880" bIns="182880" rtlCol="0" anchor="ctr">
            <a:noAutofit/>
          </a:bodyPr>
          <a:lstStyle/>
          <a:p>
            <a:pPr algn="ctr">
              <a:buClr>
                <a:schemeClr val="accent3"/>
              </a:buClr>
            </a:pPr>
            <a:r>
              <a:rPr lang="en-US" sz="1100" dirty="0">
                <a:solidFill>
                  <a:schemeClr val="accent5"/>
                </a:solidFill>
              </a:rPr>
              <a:t>Excel Output Export</a:t>
            </a:r>
            <a:endParaRPr lang="en-US" sz="1050" dirty="0">
              <a:solidFill>
                <a:schemeClr val="accent5"/>
              </a:solidFill>
            </a:endParaRPr>
          </a:p>
        </p:txBody>
      </p:sp>
      <p:cxnSp>
        <p:nvCxnSpPr>
          <p:cNvPr id="20" name="Elbow Connector 19"/>
          <p:cNvCxnSpPr>
            <a:stCxn id="19" idx="3"/>
            <a:endCxn id="18" idx="2"/>
          </p:cNvCxnSpPr>
          <p:nvPr/>
        </p:nvCxnSpPr>
        <p:spPr>
          <a:xfrm flipV="1">
            <a:off x="1755064" y="2982469"/>
            <a:ext cx="417734" cy="804424"/>
          </a:xfrm>
          <a:prstGeom prst="bentConnector3">
            <a:avLst>
              <a:gd name="adj1" fmla="val 50000"/>
            </a:avLst>
          </a:prstGeom>
          <a:ln w="19050">
            <a:solidFill>
              <a:schemeClr val="accent3"/>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552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B3C195-4DB8-41B5-8865-DB82C32C3892}"/>
              </a:ext>
            </a:extLst>
          </p:cNvPr>
          <p:cNvPicPr>
            <a:picLocks noChangeAspect="1"/>
          </p:cNvPicPr>
          <p:nvPr/>
        </p:nvPicPr>
        <p:blipFill>
          <a:blip r:embed="rId2"/>
          <a:stretch>
            <a:fillRect/>
          </a:stretch>
        </p:blipFill>
        <p:spPr>
          <a:xfrm>
            <a:off x="2072966" y="1872878"/>
            <a:ext cx="1942355" cy="2655873"/>
          </a:xfrm>
          <a:prstGeom prst="rect">
            <a:avLst/>
          </a:prstGeom>
          <a:solidFill>
            <a:schemeClr val="tx1">
              <a:lumMod val="20000"/>
              <a:lumOff val="80000"/>
            </a:schemeClr>
          </a:solidFill>
          <a:ln w="12700" cap="flat" cmpd="sng">
            <a:noFill/>
            <a:prstDash val="solid"/>
            <a:round/>
          </a:ln>
          <a:effectLst>
            <a:outerShdw blurRad="38100" dist="12700" dir="2700000" algn="tl" rotWithShape="0">
              <a:srgbClr val="000000">
                <a:alpha val="69804"/>
              </a:srgbClr>
            </a:outerShdw>
          </a:effectLst>
        </p:spPr>
      </p:pic>
      <p:grpSp>
        <p:nvGrpSpPr>
          <p:cNvPr id="17" name="Group 16"/>
          <p:cNvGrpSpPr/>
          <p:nvPr/>
        </p:nvGrpSpPr>
        <p:grpSpPr>
          <a:xfrm>
            <a:off x="4246414" y="1589845"/>
            <a:ext cx="4666237" cy="3401169"/>
            <a:chOff x="1654736" y="1247508"/>
            <a:chExt cx="5036960" cy="3671385"/>
          </a:xfrm>
        </p:grpSpPr>
        <p:pic>
          <p:nvPicPr>
            <p:cNvPr id="5" name="Picture 4">
              <a:extLst>
                <a:ext uri="{FF2B5EF4-FFF2-40B4-BE49-F238E27FC236}">
                  <a16:creationId xmlns:a16="http://schemas.microsoft.com/office/drawing/2014/main" id="{272F5B4A-3F0E-41C6-AE8E-A6F993CFB054}"/>
                </a:ext>
              </a:extLst>
            </p:cNvPr>
            <p:cNvPicPr>
              <a:picLocks noChangeAspect="1"/>
            </p:cNvPicPr>
            <p:nvPr/>
          </p:nvPicPr>
          <p:blipFill>
            <a:blip r:embed="rId3"/>
            <a:stretch>
              <a:fillRect/>
            </a:stretch>
          </p:blipFill>
          <p:spPr>
            <a:xfrm>
              <a:off x="1654736" y="1247508"/>
              <a:ext cx="5036960" cy="3671385"/>
            </a:xfrm>
            <a:prstGeom prst="rect">
              <a:avLst/>
            </a:prstGeom>
            <a:solidFill>
              <a:schemeClr val="tx1">
                <a:lumMod val="20000"/>
                <a:lumOff val="80000"/>
              </a:schemeClr>
            </a:solidFill>
            <a:ln w="12700" cap="flat" cmpd="sng">
              <a:noFill/>
              <a:prstDash val="solid"/>
              <a:round/>
            </a:ln>
            <a:effectLst>
              <a:outerShdw blurRad="38100" dist="12700" dir="2700000" algn="tl" rotWithShape="0">
                <a:srgbClr val="000000">
                  <a:alpha val="69804"/>
                </a:srgbClr>
              </a:outerShdw>
            </a:effectLst>
          </p:spPr>
        </p:pic>
        <p:pic>
          <p:nvPicPr>
            <p:cNvPr id="4" name="Picture 3">
              <a:extLst>
                <a:ext uri="{FF2B5EF4-FFF2-40B4-BE49-F238E27FC236}">
                  <a16:creationId xmlns:a16="http://schemas.microsoft.com/office/drawing/2014/main" id="{995EBA7E-7B30-4E09-887A-DC3E3CC8ABD0}"/>
                </a:ext>
              </a:extLst>
            </p:cNvPr>
            <p:cNvPicPr>
              <a:picLocks noChangeAspect="1"/>
            </p:cNvPicPr>
            <p:nvPr/>
          </p:nvPicPr>
          <p:blipFill>
            <a:blip r:embed="rId4"/>
            <a:stretch>
              <a:fillRect/>
            </a:stretch>
          </p:blipFill>
          <p:spPr>
            <a:xfrm>
              <a:off x="1654736" y="1248739"/>
              <a:ext cx="1262459" cy="642790"/>
            </a:xfrm>
            <a:prstGeom prst="rect">
              <a:avLst/>
            </a:prstGeom>
            <a:solidFill>
              <a:schemeClr val="tx1">
                <a:lumMod val="20000"/>
                <a:lumOff val="80000"/>
              </a:schemeClr>
            </a:solidFill>
            <a:ln w="12700" cap="flat" cmpd="sng">
              <a:noFill/>
              <a:prstDash val="solid"/>
              <a:round/>
            </a:ln>
            <a:effectLst>
              <a:outerShdw blurRad="38100" dist="12700" dir="2700000" algn="tl" rotWithShape="0">
                <a:srgbClr val="000000">
                  <a:alpha val="69804"/>
                </a:srgbClr>
              </a:outerShdw>
            </a:effectLst>
          </p:spPr>
        </p:pic>
      </p:grpSp>
      <p:pic>
        <p:nvPicPr>
          <p:cNvPr id="10" name="Picture 9">
            <a:extLst>
              <a:ext uri="{FF2B5EF4-FFF2-40B4-BE49-F238E27FC236}">
                <a16:creationId xmlns:a16="http://schemas.microsoft.com/office/drawing/2014/main" id="{432A7B76-D496-4FF3-AE00-DDB067D01C09}"/>
              </a:ext>
            </a:extLst>
          </p:cNvPr>
          <p:cNvPicPr>
            <a:picLocks noChangeAspect="1"/>
          </p:cNvPicPr>
          <p:nvPr/>
        </p:nvPicPr>
        <p:blipFill rotWithShape="1">
          <a:blip r:embed="rId5"/>
          <a:srcRect l="2057" t="979" r="3016" b="979"/>
          <a:stretch/>
        </p:blipFill>
        <p:spPr>
          <a:xfrm>
            <a:off x="1139333" y="1872878"/>
            <a:ext cx="698157" cy="2055292"/>
          </a:xfrm>
          <a:prstGeom prst="rect">
            <a:avLst/>
          </a:prstGeom>
          <a:solidFill>
            <a:schemeClr val="tx1">
              <a:lumMod val="20000"/>
              <a:lumOff val="80000"/>
            </a:schemeClr>
          </a:solidFill>
          <a:ln w="12700" cap="flat" cmpd="sng">
            <a:noFill/>
            <a:prstDash val="solid"/>
            <a:round/>
          </a:ln>
          <a:effectLst>
            <a:outerShdw blurRad="38100" dist="12700" dir="2700000" algn="tl" rotWithShape="0">
              <a:srgbClr val="000000">
                <a:alpha val="69804"/>
              </a:srgbClr>
            </a:outerShdw>
          </a:effectLst>
        </p:spPr>
      </p:pic>
      <p:sp>
        <p:nvSpPr>
          <p:cNvPr id="11" name="Oval 10">
            <a:extLst>
              <a:ext uri="{FF2B5EF4-FFF2-40B4-BE49-F238E27FC236}">
                <a16:creationId xmlns:a16="http://schemas.microsoft.com/office/drawing/2014/main" id="{0BC1F3F1-59B3-45E0-9FAE-B8328B89413B}"/>
              </a:ext>
            </a:extLst>
          </p:cNvPr>
          <p:cNvSpPr/>
          <p:nvPr/>
        </p:nvSpPr>
        <p:spPr>
          <a:xfrm>
            <a:off x="1039665" y="1783344"/>
            <a:ext cx="473458" cy="466174"/>
          </a:xfrm>
          <a:prstGeom prst="ellipse">
            <a:avLst/>
          </a:pr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90841" y="4283324"/>
            <a:ext cx="1333333" cy="618042"/>
          </a:xfrm>
          <a:prstGeom prst="rect">
            <a:avLst/>
          </a:prstGeom>
          <a:solidFill>
            <a:srgbClr val="FFFFFF">
              <a:alpha val="89412"/>
            </a:srgbClr>
          </a:solidFill>
          <a:ln w="19050">
            <a:solidFill>
              <a:schemeClr val="accent3"/>
            </a:solidFill>
          </a:ln>
          <a:effectLst/>
        </p:spPr>
        <p:txBody>
          <a:bodyPr wrap="square" lIns="91440" tIns="182880" bIns="182880" rtlCol="0" anchor="ctr">
            <a:noAutofit/>
          </a:bodyPr>
          <a:lstStyle/>
          <a:p>
            <a:pPr algn="ctr">
              <a:buClr>
                <a:schemeClr val="accent3"/>
              </a:buClr>
            </a:pPr>
            <a:r>
              <a:rPr lang="en-US" sz="1100" dirty="0">
                <a:solidFill>
                  <a:schemeClr val="accent5"/>
                </a:solidFill>
              </a:rPr>
              <a:t>KML Output Export</a:t>
            </a:r>
            <a:endParaRPr lang="en-US" sz="1050" dirty="0">
              <a:solidFill>
                <a:schemeClr val="accent5"/>
              </a:solidFill>
            </a:endParaRPr>
          </a:p>
        </p:txBody>
      </p:sp>
      <p:cxnSp>
        <p:nvCxnSpPr>
          <p:cNvPr id="13" name="Elbow Connector 12"/>
          <p:cNvCxnSpPr>
            <a:stCxn id="12" idx="0"/>
            <a:endCxn id="11" idx="2"/>
          </p:cNvCxnSpPr>
          <p:nvPr/>
        </p:nvCxnSpPr>
        <p:spPr>
          <a:xfrm rot="16200000" flipV="1">
            <a:off x="-84859" y="3140956"/>
            <a:ext cx="2266893" cy="17843"/>
          </a:xfrm>
          <a:prstGeom prst="bentConnector4">
            <a:avLst>
              <a:gd name="adj1" fmla="val 9155"/>
              <a:gd name="adj2" fmla="val 2212739"/>
            </a:avLst>
          </a:prstGeom>
          <a:ln w="19050">
            <a:solidFill>
              <a:schemeClr val="accent3"/>
            </a:solidFill>
            <a:tailEnd type="none"/>
          </a:ln>
          <a:effectLst/>
        </p:spPr>
        <p:style>
          <a:lnRef idx="2">
            <a:schemeClr val="accent1"/>
          </a:lnRef>
          <a:fillRef idx="0">
            <a:schemeClr val="accent1"/>
          </a:fillRef>
          <a:effectRef idx="1">
            <a:schemeClr val="accent1"/>
          </a:effectRef>
          <a:fontRef idx="minor">
            <a:schemeClr val="tx1"/>
          </a:fontRef>
        </p:style>
      </p:cxnSp>
      <p:sp>
        <p:nvSpPr>
          <p:cNvPr id="19" name="Title 18"/>
          <p:cNvSpPr>
            <a:spLocks noGrp="1"/>
          </p:cNvSpPr>
          <p:nvPr>
            <p:ph type="title"/>
          </p:nvPr>
        </p:nvSpPr>
        <p:spPr>
          <a:xfrm>
            <a:off x="421731" y="745427"/>
            <a:ext cx="3069053" cy="772297"/>
          </a:xfrm>
        </p:spPr>
        <p:txBody>
          <a:bodyPr/>
          <a:lstStyle/>
          <a:p>
            <a:r>
              <a:rPr lang="en-US" dirty="0"/>
              <a:t>KML Output</a:t>
            </a:r>
            <a:br>
              <a:rPr lang="en-US" dirty="0"/>
            </a:br>
            <a:r>
              <a:rPr lang="en-US" sz="1800" dirty="0">
                <a:solidFill>
                  <a:schemeClr val="accent5"/>
                </a:solidFill>
              </a:rPr>
              <a:t>(Google Earth)</a:t>
            </a:r>
            <a:endParaRPr lang="en-US" dirty="0"/>
          </a:p>
        </p:txBody>
      </p:sp>
    </p:spTree>
    <p:extLst>
      <p:ext uri="{BB962C8B-B14F-4D97-AF65-F5344CB8AC3E}">
        <p14:creationId xmlns:p14="http://schemas.microsoft.com/office/powerpoint/2010/main" val="370596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06605F-E213-4910-AC3D-5590F7B8FD1D}"/>
              </a:ext>
            </a:extLst>
          </p:cNvPr>
          <p:cNvPicPr>
            <a:picLocks noChangeAspect="1"/>
          </p:cNvPicPr>
          <p:nvPr/>
        </p:nvPicPr>
        <p:blipFill>
          <a:blip r:embed="rId2"/>
          <a:stretch>
            <a:fillRect/>
          </a:stretch>
        </p:blipFill>
        <p:spPr>
          <a:xfrm>
            <a:off x="2069267" y="1376170"/>
            <a:ext cx="5981160" cy="3418918"/>
          </a:xfrm>
          <a:prstGeom prst="rect">
            <a:avLst/>
          </a:prstGeom>
          <a:solidFill>
            <a:schemeClr val="tx1">
              <a:lumMod val="20000"/>
              <a:lumOff val="80000"/>
            </a:schemeClr>
          </a:solidFill>
          <a:ln w="12700" cap="flat" cmpd="sng">
            <a:noFill/>
            <a:prstDash val="solid"/>
            <a:round/>
          </a:ln>
          <a:effectLst>
            <a:outerShdw blurRad="38100" dist="12700" dir="2700000" algn="tl" rotWithShape="0">
              <a:srgbClr val="000000">
                <a:alpha val="69804"/>
              </a:srgbClr>
            </a:outerShdw>
          </a:effectLst>
        </p:spPr>
      </p:pic>
      <p:pic>
        <p:nvPicPr>
          <p:cNvPr id="6" name="Picture 5">
            <a:extLst>
              <a:ext uri="{FF2B5EF4-FFF2-40B4-BE49-F238E27FC236}">
                <a16:creationId xmlns:a16="http://schemas.microsoft.com/office/drawing/2014/main" id="{221F59B9-126C-4DB7-B842-AD0EB52E6D3A}"/>
              </a:ext>
            </a:extLst>
          </p:cNvPr>
          <p:cNvPicPr>
            <a:picLocks noChangeAspect="1"/>
          </p:cNvPicPr>
          <p:nvPr/>
        </p:nvPicPr>
        <p:blipFill>
          <a:blip r:embed="rId3"/>
          <a:stretch>
            <a:fillRect/>
          </a:stretch>
        </p:blipFill>
        <p:spPr>
          <a:xfrm>
            <a:off x="6242693" y="2206643"/>
            <a:ext cx="2694908" cy="2743817"/>
          </a:xfrm>
          <a:prstGeom prst="rect">
            <a:avLst/>
          </a:prstGeom>
          <a:solidFill>
            <a:schemeClr val="tx1">
              <a:lumMod val="20000"/>
              <a:lumOff val="80000"/>
            </a:schemeClr>
          </a:solidFill>
          <a:ln w="12700" cap="flat" cmpd="sng">
            <a:noFill/>
            <a:prstDash val="solid"/>
            <a:round/>
          </a:ln>
          <a:effectLst>
            <a:outerShdw blurRad="38100" dist="12700" dir="2700000" algn="tl" rotWithShape="0">
              <a:srgbClr val="000000">
                <a:alpha val="69804"/>
              </a:srgbClr>
            </a:outerShdw>
          </a:effectLst>
        </p:spPr>
      </p:pic>
      <p:sp>
        <p:nvSpPr>
          <p:cNvPr id="9" name="Title 8"/>
          <p:cNvSpPr>
            <a:spLocks noGrp="1"/>
          </p:cNvSpPr>
          <p:nvPr>
            <p:ph type="title"/>
          </p:nvPr>
        </p:nvSpPr>
        <p:spPr>
          <a:xfrm>
            <a:off x="421732" y="745428"/>
            <a:ext cx="2593318" cy="630742"/>
          </a:xfrm>
        </p:spPr>
        <p:txBody>
          <a:bodyPr/>
          <a:lstStyle/>
          <a:p>
            <a:r>
              <a:rPr lang="en-US"/>
              <a:t>IKE Report</a:t>
            </a:r>
          </a:p>
        </p:txBody>
      </p:sp>
      <p:pic>
        <p:nvPicPr>
          <p:cNvPr id="23" name="Picture 22">
            <a:extLst>
              <a:ext uri="{FF2B5EF4-FFF2-40B4-BE49-F238E27FC236}">
                <a16:creationId xmlns:a16="http://schemas.microsoft.com/office/drawing/2014/main" id="{432A7B76-D496-4FF3-AE00-DDB067D01C09}"/>
              </a:ext>
            </a:extLst>
          </p:cNvPr>
          <p:cNvPicPr>
            <a:picLocks noChangeAspect="1"/>
          </p:cNvPicPr>
          <p:nvPr/>
        </p:nvPicPr>
        <p:blipFill rotWithShape="1">
          <a:blip r:embed="rId4"/>
          <a:srcRect l="2057" t="979" r="3016" b="979"/>
          <a:stretch/>
        </p:blipFill>
        <p:spPr>
          <a:xfrm>
            <a:off x="1004979" y="1872878"/>
            <a:ext cx="698157" cy="2055292"/>
          </a:xfrm>
          <a:prstGeom prst="rect">
            <a:avLst/>
          </a:prstGeom>
          <a:solidFill>
            <a:schemeClr val="tx1">
              <a:lumMod val="20000"/>
              <a:lumOff val="80000"/>
            </a:schemeClr>
          </a:solidFill>
          <a:ln w="12700" cap="flat" cmpd="sng">
            <a:noFill/>
            <a:prstDash val="solid"/>
            <a:round/>
          </a:ln>
          <a:effectLst>
            <a:outerShdw blurRad="38100" dist="12700" dir="2700000" algn="tl" rotWithShape="0">
              <a:srgbClr val="000000">
                <a:alpha val="69804"/>
              </a:srgbClr>
            </a:outerShdw>
          </a:effectLst>
        </p:spPr>
      </p:pic>
      <p:sp>
        <p:nvSpPr>
          <p:cNvPr id="24" name="Oval 23">
            <a:extLst>
              <a:ext uri="{FF2B5EF4-FFF2-40B4-BE49-F238E27FC236}">
                <a16:creationId xmlns:a16="http://schemas.microsoft.com/office/drawing/2014/main" id="{0BC1F3F1-59B3-45E0-9FAE-B8328B89413B}"/>
              </a:ext>
            </a:extLst>
          </p:cNvPr>
          <p:cNvSpPr/>
          <p:nvPr/>
        </p:nvSpPr>
        <p:spPr>
          <a:xfrm>
            <a:off x="1010342" y="3035870"/>
            <a:ext cx="473458" cy="466174"/>
          </a:xfrm>
          <a:prstGeom prst="ellipse">
            <a:avLst/>
          </a:pr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421732" y="4477284"/>
            <a:ext cx="1419018" cy="473176"/>
          </a:xfrm>
          <a:prstGeom prst="rect">
            <a:avLst/>
          </a:prstGeom>
          <a:solidFill>
            <a:srgbClr val="FFFFFF">
              <a:alpha val="89412"/>
            </a:srgbClr>
          </a:solidFill>
          <a:ln w="19050">
            <a:solidFill>
              <a:schemeClr val="accent3"/>
            </a:solidFill>
          </a:ln>
          <a:effectLst/>
        </p:spPr>
        <p:txBody>
          <a:bodyPr wrap="square" lIns="91440" tIns="182880" bIns="182880" rtlCol="0" anchor="ctr">
            <a:noAutofit/>
          </a:bodyPr>
          <a:lstStyle/>
          <a:p>
            <a:pPr algn="ctr">
              <a:buClr>
                <a:schemeClr val="accent3"/>
              </a:buClr>
            </a:pPr>
            <a:r>
              <a:rPr lang="en-US" sz="1100">
                <a:solidFill>
                  <a:schemeClr val="accent5"/>
                </a:solidFill>
              </a:rPr>
              <a:t>IKE Report </a:t>
            </a:r>
            <a:r>
              <a:rPr lang="en-US" sz="1100" dirty="0">
                <a:solidFill>
                  <a:schemeClr val="accent5"/>
                </a:solidFill>
              </a:rPr>
              <a:t>Export</a:t>
            </a:r>
            <a:endParaRPr lang="en-US" sz="1050" dirty="0">
              <a:solidFill>
                <a:schemeClr val="accent5"/>
              </a:solidFill>
            </a:endParaRPr>
          </a:p>
        </p:txBody>
      </p:sp>
      <p:cxnSp>
        <p:nvCxnSpPr>
          <p:cNvPr id="26" name="Elbow Connector 25"/>
          <p:cNvCxnSpPr>
            <a:stCxn id="25" idx="0"/>
            <a:endCxn id="24" idx="2"/>
          </p:cNvCxnSpPr>
          <p:nvPr/>
        </p:nvCxnSpPr>
        <p:spPr>
          <a:xfrm rot="16200000" flipV="1">
            <a:off x="466629" y="3812671"/>
            <a:ext cx="1208327" cy="120899"/>
          </a:xfrm>
          <a:prstGeom prst="bentConnector4">
            <a:avLst>
              <a:gd name="adj1" fmla="val 22970"/>
              <a:gd name="adj2" fmla="val 469323"/>
            </a:avLst>
          </a:prstGeom>
          <a:ln w="19050">
            <a:solidFill>
              <a:schemeClr val="accent3"/>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386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Effect transition="in" filter="fade">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5055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Software Modules</a:t>
            </a:r>
          </a:p>
        </p:txBody>
      </p:sp>
      <p:sp>
        <p:nvSpPr>
          <p:cNvPr id="2" name="Slide Number Placeholder 1"/>
          <p:cNvSpPr>
            <a:spLocks noGrp="1"/>
          </p:cNvSpPr>
          <p:nvPr>
            <p:ph type="sldNum" sz="quarter" idx="4"/>
          </p:nvPr>
        </p:nvSpPr>
        <p:spPr/>
        <p:txBody>
          <a:bodyPr/>
          <a:lstStyle/>
          <a:p>
            <a:fld id="{94F4587E-FAE6-4F4E-B5E2-BA02D663CFBD}" type="slidenum">
              <a:rPr lang="en-US" smtClean="0"/>
              <a:pPr/>
              <a:t>6</a:t>
            </a:fld>
            <a:endParaRPr lang="en-US" dirty="0"/>
          </a:p>
        </p:txBody>
      </p:sp>
      <p:grpSp>
        <p:nvGrpSpPr>
          <p:cNvPr id="3" name="Group 2"/>
          <p:cNvGrpSpPr/>
          <p:nvPr/>
        </p:nvGrpSpPr>
        <p:grpSpPr>
          <a:xfrm>
            <a:off x="798811" y="992564"/>
            <a:ext cx="8011538" cy="3398575"/>
            <a:chOff x="807997" y="992564"/>
            <a:chExt cx="8011538" cy="3398575"/>
          </a:xfrm>
        </p:grpSpPr>
        <p:sp>
          <p:nvSpPr>
            <p:cNvPr id="5" name="Rectangle 4"/>
            <p:cNvSpPr/>
            <p:nvPr/>
          </p:nvSpPr>
          <p:spPr>
            <a:xfrm>
              <a:off x="3723575" y="2695225"/>
              <a:ext cx="2286000" cy="365760"/>
            </a:xfrm>
            <a:prstGeom prst="rect">
              <a:avLst/>
            </a:prstGeom>
            <a:solidFill>
              <a:schemeClr val="accent1"/>
            </a:solidFill>
            <a:ln w="6350" cmpd="sng">
              <a:solidFill>
                <a:srgbClr val="E9730C"/>
              </a:solidFill>
              <a:prstDash val="solid"/>
            </a:ln>
            <a:effectLst/>
          </p:spPr>
          <p:style>
            <a:lnRef idx="1">
              <a:schemeClr val="dk1"/>
            </a:lnRef>
            <a:fillRef idx="2">
              <a:schemeClr val="dk1"/>
            </a:fillRef>
            <a:effectRef idx="1">
              <a:schemeClr val="dk1"/>
            </a:effectRef>
            <a:fontRef idx="minor">
              <a:schemeClr val="dk1"/>
            </a:fontRef>
          </p:style>
          <p:txBody>
            <a:bodyPr rtlCol="0" anchor="ctr"/>
            <a:lstStyle/>
            <a:p>
              <a:pPr algn="ctr"/>
              <a:r>
                <a:rPr lang="en-US" sz="1400" dirty="0">
                  <a:solidFill>
                    <a:schemeClr val="bg1"/>
                  </a:solidFill>
                </a:rPr>
                <a:t>Photo Measurement</a:t>
              </a:r>
            </a:p>
          </p:txBody>
        </p:sp>
        <p:sp>
          <p:nvSpPr>
            <p:cNvPr id="7" name="Shape 107"/>
            <p:cNvSpPr txBox="1"/>
            <p:nvPr/>
          </p:nvSpPr>
          <p:spPr>
            <a:xfrm>
              <a:off x="3723575" y="3060986"/>
              <a:ext cx="2286000" cy="881672"/>
            </a:xfrm>
            <a:prstGeom prst="rect">
              <a:avLst/>
            </a:prstGeom>
            <a:noFill/>
            <a:ln w="6350" cmpd="sng">
              <a:solidFill>
                <a:srgbClr val="E9730C"/>
              </a:solidFill>
              <a:prstDash val="solid"/>
            </a:ln>
          </p:spPr>
          <p:txBody>
            <a:bodyPr lIns="146304" tIns="91425" rIns="91425" bIns="91425" anchor="ctr" anchorCtr="0">
              <a:noAutofit/>
            </a:bodyPr>
            <a:lstStyle/>
            <a:p>
              <a:pPr marL="171450" indent="-171450">
                <a:buClr>
                  <a:schemeClr val="accent3"/>
                </a:buClr>
                <a:buSzPct val="100000"/>
                <a:buFont typeface="Arial" charset="0"/>
                <a:buChar char="•"/>
              </a:pPr>
              <a:r>
                <a:rPr lang="en-US" sz="1050" dirty="0">
                  <a:solidFill>
                    <a:schemeClr val="accent5"/>
                  </a:solidFill>
                </a:rPr>
                <a:t>Height</a:t>
              </a:r>
            </a:p>
            <a:p>
              <a:pPr marL="171450" indent="-171450">
                <a:buClr>
                  <a:schemeClr val="accent3"/>
                </a:buClr>
                <a:buSzPct val="100000"/>
                <a:buFont typeface="Arial" charset="0"/>
                <a:buChar char="•"/>
              </a:pPr>
              <a:r>
                <a:rPr lang="en-US" sz="1050" dirty="0">
                  <a:solidFill>
                    <a:schemeClr val="accent5"/>
                  </a:solidFill>
                </a:rPr>
                <a:t>Width</a:t>
              </a:r>
            </a:p>
            <a:p>
              <a:pPr marL="171450" indent="-171450">
                <a:buClr>
                  <a:schemeClr val="accent3"/>
                </a:buClr>
                <a:buSzPct val="100000"/>
                <a:buFont typeface="Arial" charset="0"/>
                <a:buChar char="•"/>
              </a:pPr>
              <a:r>
                <a:rPr lang="en-US" sz="1050" dirty="0">
                  <a:solidFill>
                    <a:schemeClr val="accent5"/>
                  </a:solidFill>
                </a:rPr>
                <a:t>Measurements are linked to real world objects</a:t>
              </a:r>
              <a:endParaRPr sz="1050" dirty="0">
                <a:solidFill>
                  <a:schemeClr val="accent5"/>
                </a:solidFill>
              </a:endParaRPr>
            </a:p>
          </p:txBody>
        </p:sp>
        <p:sp>
          <p:nvSpPr>
            <p:cNvPr id="6" name="Shape 107"/>
            <p:cNvSpPr txBox="1"/>
            <p:nvPr/>
          </p:nvSpPr>
          <p:spPr>
            <a:xfrm>
              <a:off x="6471559" y="3064875"/>
              <a:ext cx="2286000" cy="423664"/>
            </a:xfrm>
            <a:prstGeom prst="rect">
              <a:avLst/>
            </a:prstGeom>
            <a:noFill/>
            <a:ln w="6350" cmpd="sng">
              <a:solidFill>
                <a:srgbClr val="E9730C"/>
              </a:solidFill>
              <a:prstDash val="solid"/>
            </a:ln>
          </p:spPr>
          <p:txBody>
            <a:bodyPr lIns="146304" tIns="91425" rIns="91425" bIns="91425" anchor="ctr" anchorCtr="0">
              <a:noAutofit/>
            </a:bodyPr>
            <a:lstStyle/>
            <a:p>
              <a:pPr marL="171450" indent="-171450">
                <a:buClr>
                  <a:schemeClr val="accent3"/>
                </a:buClr>
                <a:buSzPct val="100000"/>
                <a:buFont typeface="Arial" charset="0"/>
                <a:buChar char="•"/>
              </a:pPr>
              <a:r>
                <a:rPr lang="en-US" sz="1050" dirty="0">
                  <a:solidFill>
                    <a:schemeClr val="accent5"/>
                  </a:solidFill>
                </a:rPr>
                <a:t>JSON, Print, KMZ, Excel</a:t>
              </a:r>
            </a:p>
          </p:txBody>
        </p:sp>
        <p:sp>
          <p:nvSpPr>
            <p:cNvPr id="8" name="Rounded Rectangle 8"/>
            <p:cNvSpPr/>
            <p:nvPr/>
          </p:nvSpPr>
          <p:spPr>
            <a:xfrm>
              <a:off x="6471559" y="2695225"/>
              <a:ext cx="2286000" cy="365760"/>
            </a:xfrm>
            <a:prstGeom prst="rect">
              <a:avLst/>
            </a:prstGeom>
            <a:solidFill>
              <a:schemeClr val="accent1"/>
            </a:solidFill>
            <a:ln w="6350" cmpd="sng">
              <a:solidFill>
                <a:srgbClr val="E9730C"/>
              </a:solidFill>
              <a:prstDash val="solid"/>
            </a:ln>
            <a:effectLst/>
          </p:spPr>
          <p:style>
            <a:lnRef idx="1">
              <a:schemeClr val="dk1"/>
            </a:lnRef>
            <a:fillRef idx="2">
              <a:schemeClr val="dk1"/>
            </a:fillRef>
            <a:effectRef idx="1">
              <a:schemeClr val="dk1"/>
            </a:effectRef>
            <a:fontRef idx="minor">
              <a:schemeClr val="dk1"/>
            </a:fontRef>
          </p:style>
          <p:txBody>
            <a:bodyPr rtlCol="0" anchor="ctr"/>
            <a:lstStyle/>
            <a:p>
              <a:pPr algn="ctr"/>
              <a:r>
                <a:rPr lang="en-US" sz="1400" dirty="0">
                  <a:solidFill>
                    <a:schemeClr val="bg1"/>
                  </a:solidFill>
                </a:rPr>
                <a:t>Standard Data Output</a:t>
              </a:r>
            </a:p>
          </p:txBody>
        </p:sp>
        <p:sp>
          <p:nvSpPr>
            <p:cNvPr id="10" name="Rounded Rectangle 11"/>
            <p:cNvSpPr/>
            <p:nvPr/>
          </p:nvSpPr>
          <p:spPr>
            <a:xfrm>
              <a:off x="6471559" y="1607496"/>
              <a:ext cx="2286000" cy="365760"/>
            </a:xfrm>
            <a:prstGeom prst="rect">
              <a:avLst/>
            </a:prstGeom>
            <a:solidFill>
              <a:schemeClr val="accent1"/>
            </a:solidFill>
            <a:ln w="6350" cmpd="sng">
              <a:solidFill>
                <a:srgbClr val="E9730C"/>
              </a:solidFill>
              <a:prstDash val="solid"/>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a:solidFill>
                    <a:schemeClr val="bg1"/>
                  </a:solidFill>
                </a:rPr>
                <a:t>Pole Loading</a:t>
              </a:r>
            </a:p>
          </p:txBody>
        </p:sp>
        <p:sp>
          <p:nvSpPr>
            <p:cNvPr id="11" name="Shape 107"/>
            <p:cNvSpPr txBox="1"/>
            <p:nvPr/>
          </p:nvSpPr>
          <p:spPr>
            <a:xfrm>
              <a:off x="6471559" y="1973256"/>
              <a:ext cx="2286000" cy="657934"/>
            </a:xfrm>
            <a:prstGeom prst="rect">
              <a:avLst/>
            </a:prstGeom>
            <a:noFill/>
            <a:ln w="6350" cmpd="sng">
              <a:solidFill>
                <a:srgbClr val="E9730C"/>
              </a:solidFill>
              <a:prstDash val="solid"/>
            </a:ln>
          </p:spPr>
          <p:txBody>
            <a:bodyPr lIns="146304" tIns="91425" rIns="91425" bIns="91425" anchor="ctr" anchorCtr="0">
              <a:noAutofit/>
            </a:bodyPr>
            <a:lstStyle/>
            <a:p>
              <a:pPr marL="171450" indent="-171450">
                <a:buClr>
                  <a:schemeClr val="accent3"/>
                </a:buClr>
                <a:buSzPct val="100000"/>
                <a:buFont typeface="Arial" charset="0"/>
                <a:buChar char="•"/>
              </a:pPr>
              <a:r>
                <a:rPr lang="en-US" sz="1050" dirty="0">
                  <a:solidFill>
                    <a:schemeClr val="accent5"/>
                  </a:solidFill>
                </a:rPr>
                <a:t>SPIDACalc</a:t>
              </a:r>
            </a:p>
            <a:p>
              <a:pPr marL="171450" indent="-171450">
                <a:buClr>
                  <a:schemeClr val="accent3"/>
                </a:buClr>
                <a:buSzPct val="100000"/>
                <a:buFont typeface="Arial" charset="0"/>
                <a:buChar char="•"/>
              </a:pPr>
              <a:r>
                <a:rPr lang="en-US" sz="1050" dirty="0">
                  <a:solidFill>
                    <a:schemeClr val="accent5"/>
                  </a:solidFill>
                </a:rPr>
                <a:t>PoleForeman</a:t>
              </a:r>
            </a:p>
            <a:p>
              <a:pPr marL="171450" indent="-171450">
                <a:buClr>
                  <a:schemeClr val="accent3"/>
                </a:buClr>
                <a:buSzPct val="100000"/>
                <a:buFont typeface="Arial" charset="0"/>
                <a:buChar char="•"/>
              </a:pPr>
              <a:r>
                <a:rPr lang="en-US" sz="1050" dirty="0">
                  <a:solidFill>
                    <a:schemeClr val="accent5"/>
                  </a:solidFill>
                </a:rPr>
                <a:t>O-Calc Pro*</a:t>
              </a:r>
            </a:p>
          </p:txBody>
        </p:sp>
        <p:sp>
          <p:nvSpPr>
            <p:cNvPr id="12" name="Rounded Rectangle 14"/>
            <p:cNvSpPr/>
            <p:nvPr/>
          </p:nvSpPr>
          <p:spPr>
            <a:xfrm>
              <a:off x="3723575" y="1607497"/>
              <a:ext cx="2286000" cy="342912"/>
            </a:xfrm>
            <a:prstGeom prst="rect">
              <a:avLst/>
            </a:prstGeom>
            <a:solidFill>
              <a:schemeClr val="accent1"/>
            </a:solidFill>
            <a:ln w="6350" cmpd="sng">
              <a:solidFill>
                <a:srgbClr val="E9730C"/>
              </a:solidFill>
              <a:prstDash val="solid"/>
            </a:ln>
            <a:effectLst/>
          </p:spPr>
          <p:style>
            <a:lnRef idx="1">
              <a:schemeClr val="dk1"/>
            </a:lnRef>
            <a:fillRef idx="2">
              <a:schemeClr val="dk1"/>
            </a:fillRef>
            <a:effectRef idx="1">
              <a:schemeClr val="dk1"/>
            </a:effectRef>
            <a:fontRef idx="minor">
              <a:schemeClr val="dk1"/>
            </a:fontRef>
          </p:style>
          <p:txBody>
            <a:bodyPr rtlCol="0" anchor="ctr"/>
            <a:lstStyle/>
            <a:p>
              <a:pPr algn="ctr"/>
              <a:r>
                <a:rPr lang="en-US" sz="1400" dirty="0">
                  <a:solidFill>
                    <a:schemeClr val="bg1"/>
                  </a:solidFill>
                </a:rPr>
                <a:t>Form Design</a:t>
              </a:r>
            </a:p>
          </p:txBody>
        </p:sp>
        <p:sp>
          <p:nvSpPr>
            <p:cNvPr id="13" name="Shape 107"/>
            <p:cNvSpPr txBox="1"/>
            <p:nvPr/>
          </p:nvSpPr>
          <p:spPr>
            <a:xfrm>
              <a:off x="3723575" y="1948878"/>
              <a:ext cx="2286000" cy="682313"/>
            </a:xfrm>
            <a:prstGeom prst="rect">
              <a:avLst/>
            </a:prstGeom>
            <a:noFill/>
            <a:ln w="6350" cmpd="sng">
              <a:solidFill>
                <a:srgbClr val="E9730C"/>
              </a:solidFill>
              <a:prstDash val="solid"/>
            </a:ln>
          </p:spPr>
          <p:txBody>
            <a:bodyPr lIns="146304" tIns="91425" rIns="91425" bIns="91425" anchor="ctr" anchorCtr="0">
              <a:noAutofit/>
            </a:bodyPr>
            <a:lstStyle/>
            <a:p>
              <a:pPr marL="171450" indent="-171450">
                <a:buClr>
                  <a:schemeClr val="accent3"/>
                </a:buClr>
                <a:buSzPct val="100000"/>
                <a:buFont typeface="Arial" charset="0"/>
                <a:buChar char="•"/>
              </a:pPr>
              <a:r>
                <a:rPr lang="en-US" sz="1050" dirty="0">
                  <a:solidFill>
                    <a:schemeClr val="accent5"/>
                  </a:solidFill>
                </a:rPr>
                <a:t>Customizable</a:t>
              </a:r>
            </a:p>
            <a:p>
              <a:pPr marL="171450" indent="-171450">
                <a:buClr>
                  <a:schemeClr val="accent3"/>
                </a:buClr>
                <a:buSzPct val="100000"/>
                <a:buFont typeface="Arial" charset="0"/>
                <a:buChar char="•"/>
              </a:pPr>
              <a:r>
                <a:rPr lang="en-US" sz="1050" dirty="0">
                  <a:solidFill>
                    <a:schemeClr val="accent5"/>
                  </a:solidFill>
                </a:rPr>
                <a:t>Multiple data collection option</a:t>
              </a:r>
            </a:p>
            <a:p>
              <a:pPr marL="171450" indent="-171450">
                <a:buClr>
                  <a:schemeClr val="accent3"/>
                </a:buClr>
                <a:buSzPct val="100000"/>
                <a:buFont typeface="Arial" charset="0"/>
                <a:buChar char="•"/>
              </a:pPr>
              <a:r>
                <a:rPr lang="en-US" sz="1050" dirty="0">
                  <a:solidFill>
                    <a:schemeClr val="accent5"/>
                  </a:solidFill>
                </a:rPr>
                <a:t>3</a:t>
              </a:r>
              <a:r>
                <a:rPr lang="en-US" sz="1050" baseline="30000" dirty="0">
                  <a:solidFill>
                    <a:schemeClr val="accent5"/>
                  </a:solidFill>
                </a:rPr>
                <a:t>rd</a:t>
              </a:r>
              <a:r>
                <a:rPr lang="en-US" sz="1050" dirty="0">
                  <a:solidFill>
                    <a:schemeClr val="accent5"/>
                  </a:solidFill>
                </a:rPr>
                <a:t> Party Pole Load Integration</a:t>
              </a:r>
            </a:p>
          </p:txBody>
        </p:sp>
        <p:sp>
          <p:nvSpPr>
            <p:cNvPr id="9" name="Rounded Rectangle 10"/>
            <p:cNvSpPr/>
            <p:nvPr/>
          </p:nvSpPr>
          <p:spPr>
            <a:xfrm>
              <a:off x="975591" y="1607496"/>
              <a:ext cx="2286000" cy="365760"/>
            </a:xfrm>
            <a:prstGeom prst="rect">
              <a:avLst/>
            </a:prstGeom>
            <a:solidFill>
              <a:schemeClr val="accent1"/>
            </a:solidFill>
            <a:ln w="6350" cmpd="sng">
              <a:solidFill>
                <a:srgbClr val="E9730C"/>
              </a:solidFill>
              <a:prstDash val="solid"/>
            </a:ln>
            <a:effectLst/>
          </p:spPr>
          <p:style>
            <a:lnRef idx="1">
              <a:schemeClr val="dk1"/>
            </a:lnRef>
            <a:fillRef idx="2">
              <a:schemeClr val="dk1"/>
            </a:fillRef>
            <a:effectRef idx="1">
              <a:schemeClr val="dk1"/>
            </a:effectRef>
            <a:fontRef idx="minor">
              <a:schemeClr val="dk1"/>
            </a:fontRef>
          </p:style>
          <p:txBody>
            <a:bodyPr rtlCol="0" anchor="ctr"/>
            <a:lstStyle/>
            <a:p>
              <a:pPr algn="ctr"/>
              <a:r>
                <a:rPr lang="en-US" sz="1400" dirty="0">
                  <a:solidFill>
                    <a:schemeClr val="bg1"/>
                  </a:solidFill>
                </a:rPr>
                <a:t>Capture Tools</a:t>
              </a:r>
            </a:p>
          </p:txBody>
        </p:sp>
        <p:sp>
          <p:nvSpPr>
            <p:cNvPr id="14" name="Shape 107"/>
            <p:cNvSpPr txBox="1"/>
            <p:nvPr/>
          </p:nvSpPr>
          <p:spPr>
            <a:xfrm>
              <a:off x="975591" y="1973256"/>
              <a:ext cx="2286000" cy="1367273"/>
            </a:xfrm>
            <a:prstGeom prst="rect">
              <a:avLst/>
            </a:prstGeom>
            <a:noFill/>
            <a:ln w="6350" cmpd="sng">
              <a:solidFill>
                <a:srgbClr val="E9730C"/>
              </a:solidFill>
              <a:prstDash val="solid"/>
            </a:ln>
          </p:spPr>
          <p:txBody>
            <a:bodyPr lIns="146304" tIns="91425" rIns="91425" bIns="91425" anchor="ctr" anchorCtr="0">
              <a:noAutofit/>
            </a:bodyPr>
            <a:lstStyle/>
            <a:p>
              <a:pPr marL="171450" indent="-171450">
                <a:buClr>
                  <a:schemeClr val="accent3"/>
                </a:buClr>
                <a:buSzPct val="100000"/>
                <a:buFont typeface="Arial" charset="0"/>
                <a:buChar char="•"/>
              </a:pPr>
              <a:r>
                <a:rPr lang="en-US" sz="1050" dirty="0">
                  <a:solidFill>
                    <a:schemeClr val="accent5"/>
                  </a:solidFill>
                </a:rPr>
                <a:t>Photo Measure</a:t>
              </a:r>
            </a:p>
            <a:p>
              <a:pPr marL="171450" indent="-171450">
                <a:buClr>
                  <a:schemeClr val="accent3"/>
                </a:buClr>
                <a:buSzPct val="100000"/>
                <a:buFont typeface="Arial" charset="0"/>
                <a:buChar char="•"/>
              </a:pPr>
              <a:r>
                <a:rPr lang="en-US" sz="1050" dirty="0">
                  <a:solidFill>
                    <a:schemeClr val="accent5"/>
                  </a:solidFill>
                </a:rPr>
                <a:t>Photo Only</a:t>
              </a:r>
            </a:p>
            <a:p>
              <a:pPr marL="171450" indent="-171450">
                <a:buClr>
                  <a:schemeClr val="accent3"/>
                </a:buClr>
                <a:buSzPct val="100000"/>
                <a:buFont typeface="Arial" charset="0"/>
                <a:buChar char="•"/>
              </a:pPr>
              <a:r>
                <a:rPr lang="en-US" sz="1050" dirty="0">
                  <a:solidFill>
                    <a:schemeClr val="accent5"/>
                  </a:solidFill>
                </a:rPr>
                <a:t>Point to Point</a:t>
              </a:r>
            </a:p>
            <a:p>
              <a:pPr marL="171450" indent="-171450">
                <a:buClr>
                  <a:schemeClr val="accent3"/>
                </a:buClr>
                <a:buSzPct val="100000"/>
                <a:buFont typeface="Arial" charset="0"/>
                <a:buChar char="•"/>
              </a:pPr>
              <a:r>
                <a:rPr lang="en-US" sz="1050" dirty="0">
                  <a:solidFill>
                    <a:schemeClr val="accent5"/>
                  </a:solidFill>
                </a:rPr>
                <a:t>Span Height</a:t>
              </a:r>
            </a:p>
            <a:p>
              <a:pPr marL="171450" indent="-171450">
                <a:buClr>
                  <a:schemeClr val="accent3"/>
                </a:buClr>
                <a:buSzPct val="100000"/>
                <a:buFont typeface="Arial" charset="0"/>
                <a:buChar char="•"/>
              </a:pPr>
              <a:r>
                <a:rPr lang="en-US" sz="1050" dirty="0">
                  <a:solidFill>
                    <a:schemeClr val="accent5"/>
                  </a:solidFill>
                </a:rPr>
                <a:t>Target Position</a:t>
              </a:r>
            </a:p>
            <a:p>
              <a:pPr marL="171450" indent="-171450">
                <a:buClr>
                  <a:schemeClr val="accent3"/>
                </a:buClr>
                <a:buSzPct val="100000"/>
                <a:buFont typeface="Arial" charset="0"/>
                <a:buChar char="•"/>
              </a:pPr>
              <a:r>
                <a:rPr lang="en-US" sz="1050" dirty="0">
                  <a:solidFill>
                    <a:schemeClr val="accent5"/>
                  </a:solidFill>
                </a:rPr>
                <a:t>Local Position</a:t>
              </a:r>
            </a:p>
            <a:p>
              <a:pPr marL="171450" indent="-171450">
                <a:buClr>
                  <a:schemeClr val="accent3"/>
                </a:buClr>
                <a:buSzPct val="100000"/>
                <a:buFont typeface="Arial" charset="0"/>
                <a:buChar char="•"/>
              </a:pPr>
              <a:r>
                <a:rPr lang="en-US" sz="1050" dirty="0">
                  <a:solidFill>
                    <a:schemeClr val="accent5"/>
                  </a:solidFill>
                </a:rPr>
                <a:t>Nested / Sub-forms</a:t>
              </a:r>
            </a:p>
          </p:txBody>
        </p:sp>
        <p:sp>
          <p:nvSpPr>
            <p:cNvPr id="15" name="Rounded Rectangle 17"/>
            <p:cNvSpPr/>
            <p:nvPr/>
          </p:nvSpPr>
          <p:spPr>
            <a:xfrm>
              <a:off x="975591" y="3399519"/>
              <a:ext cx="2286000" cy="365760"/>
            </a:xfrm>
            <a:prstGeom prst="rect">
              <a:avLst/>
            </a:prstGeom>
            <a:solidFill>
              <a:schemeClr val="accent1"/>
            </a:solidFill>
            <a:ln w="6350" cmpd="sng">
              <a:solidFill>
                <a:srgbClr val="E9730C"/>
              </a:solidFill>
              <a:prstDash val="solid"/>
            </a:ln>
            <a:effectLst/>
          </p:spPr>
          <p:style>
            <a:lnRef idx="1">
              <a:schemeClr val="dk1"/>
            </a:lnRef>
            <a:fillRef idx="2">
              <a:schemeClr val="dk1"/>
            </a:fillRef>
            <a:effectRef idx="1">
              <a:schemeClr val="dk1"/>
            </a:effectRef>
            <a:fontRef idx="minor">
              <a:schemeClr val="dk1"/>
            </a:fontRef>
          </p:style>
          <p:txBody>
            <a:bodyPr rtlCol="0" anchor="ctr"/>
            <a:lstStyle/>
            <a:p>
              <a:pPr algn="ctr"/>
              <a:r>
                <a:rPr lang="en-US" sz="1400" dirty="0">
                  <a:solidFill>
                    <a:schemeClr val="bg1"/>
                  </a:solidFill>
                </a:rPr>
                <a:t>Wireless Support</a:t>
              </a:r>
            </a:p>
          </p:txBody>
        </p:sp>
        <p:sp>
          <p:nvSpPr>
            <p:cNvPr id="16" name="Shape 107"/>
            <p:cNvSpPr txBox="1"/>
            <p:nvPr/>
          </p:nvSpPr>
          <p:spPr>
            <a:xfrm>
              <a:off x="975591" y="3765279"/>
              <a:ext cx="2286000" cy="498376"/>
            </a:xfrm>
            <a:prstGeom prst="rect">
              <a:avLst/>
            </a:prstGeom>
            <a:noFill/>
            <a:ln w="6350" cmpd="sng">
              <a:solidFill>
                <a:srgbClr val="E9730C"/>
              </a:solidFill>
              <a:prstDash val="solid"/>
            </a:ln>
          </p:spPr>
          <p:txBody>
            <a:bodyPr lIns="146304" tIns="91425" rIns="91425" bIns="91425" anchor="ctr" anchorCtr="0">
              <a:noAutofit/>
            </a:bodyPr>
            <a:lstStyle/>
            <a:p>
              <a:pPr marL="171450" indent="-171450">
                <a:buClr>
                  <a:schemeClr val="accent3"/>
                </a:buClr>
                <a:buSzPct val="100000"/>
                <a:buFont typeface="Arial" charset="0"/>
                <a:buChar char="•"/>
              </a:pPr>
              <a:r>
                <a:rPr lang="en-US" sz="1050" dirty="0" err="1">
                  <a:solidFill>
                    <a:schemeClr val="accent5"/>
                  </a:solidFill>
                </a:rPr>
                <a:t>WiFi</a:t>
              </a:r>
              <a:r>
                <a:rPr lang="en-US" sz="1050" dirty="0">
                  <a:solidFill>
                    <a:schemeClr val="accent5"/>
                  </a:solidFill>
                </a:rPr>
                <a:t> </a:t>
              </a:r>
            </a:p>
            <a:p>
              <a:pPr marL="171450" indent="-171450">
                <a:buClr>
                  <a:schemeClr val="accent3"/>
                </a:buClr>
                <a:buSzPct val="100000"/>
                <a:buFont typeface="Arial" charset="0"/>
                <a:buChar char="•"/>
              </a:pPr>
              <a:r>
                <a:rPr lang="en-US" sz="1050" dirty="0">
                  <a:solidFill>
                    <a:schemeClr val="accent5"/>
                  </a:solidFill>
                </a:rPr>
                <a:t>Bluetooth 4.0</a:t>
              </a:r>
            </a:p>
          </p:txBody>
        </p:sp>
        <p:sp>
          <p:nvSpPr>
            <p:cNvPr id="20" name="Rounded Rectangle 8"/>
            <p:cNvSpPr/>
            <p:nvPr/>
          </p:nvSpPr>
          <p:spPr>
            <a:xfrm>
              <a:off x="6471559" y="3547529"/>
              <a:ext cx="2286000" cy="365760"/>
            </a:xfrm>
            <a:prstGeom prst="rect">
              <a:avLst/>
            </a:prstGeom>
            <a:solidFill>
              <a:schemeClr val="accent1"/>
            </a:solidFill>
            <a:ln w="6350" cmpd="sng">
              <a:solidFill>
                <a:srgbClr val="E9730C"/>
              </a:solidFill>
              <a:prstDash val="solid"/>
            </a:ln>
            <a:effectLst/>
          </p:spPr>
          <p:style>
            <a:lnRef idx="1">
              <a:schemeClr val="dk1"/>
            </a:lnRef>
            <a:fillRef idx="2">
              <a:schemeClr val="dk1"/>
            </a:fillRef>
            <a:effectRef idx="1">
              <a:schemeClr val="dk1"/>
            </a:effectRef>
            <a:fontRef idx="minor">
              <a:schemeClr val="dk1"/>
            </a:fontRef>
          </p:style>
          <p:txBody>
            <a:bodyPr rtlCol="0" anchor="ctr"/>
            <a:lstStyle/>
            <a:p>
              <a:pPr algn="ctr"/>
              <a:r>
                <a:rPr lang="en-US" sz="1400" dirty="0">
                  <a:solidFill>
                    <a:schemeClr val="bg1"/>
                  </a:solidFill>
                </a:rPr>
                <a:t>FME Cloud</a:t>
              </a:r>
            </a:p>
          </p:txBody>
        </p:sp>
        <p:sp>
          <p:nvSpPr>
            <p:cNvPr id="21" name="Shape 107"/>
            <p:cNvSpPr txBox="1"/>
            <p:nvPr/>
          </p:nvSpPr>
          <p:spPr>
            <a:xfrm>
              <a:off x="6471559" y="3913288"/>
              <a:ext cx="2286000" cy="477851"/>
            </a:xfrm>
            <a:prstGeom prst="rect">
              <a:avLst/>
            </a:prstGeom>
            <a:noFill/>
            <a:ln w="6350" cmpd="sng">
              <a:solidFill>
                <a:srgbClr val="E9730C"/>
              </a:solidFill>
              <a:prstDash val="solid"/>
            </a:ln>
          </p:spPr>
          <p:txBody>
            <a:bodyPr lIns="146304" tIns="91425" rIns="91425" bIns="91425" anchor="ctr" anchorCtr="0">
              <a:noAutofit/>
            </a:bodyPr>
            <a:lstStyle/>
            <a:p>
              <a:pPr marL="171450" indent="-171450">
                <a:buClr>
                  <a:schemeClr val="accent3"/>
                </a:buClr>
                <a:buSzPct val="100000"/>
                <a:buFont typeface="Arial" charset="0"/>
                <a:buChar char="•"/>
              </a:pPr>
              <a:r>
                <a:rPr lang="en-US" sz="1050" dirty="0">
                  <a:solidFill>
                    <a:schemeClr val="accent5"/>
                  </a:solidFill>
                </a:rPr>
                <a:t>Over 350 formats </a:t>
              </a:r>
              <a:br>
                <a:rPr lang="en-US" sz="1050" dirty="0">
                  <a:solidFill>
                    <a:schemeClr val="accent5"/>
                  </a:solidFill>
                </a:rPr>
              </a:br>
              <a:r>
                <a:rPr lang="en-US" sz="900" dirty="0">
                  <a:solidFill>
                    <a:schemeClr val="accent5"/>
                  </a:solidFill>
                </a:rPr>
                <a:t>(.</a:t>
              </a:r>
              <a:r>
                <a:rPr lang="en-US" sz="900" dirty="0" err="1">
                  <a:solidFill>
                    <a:schemeClr val="accent5"/>
                  </a:solidFill>
                </a:rPr>
                <a:t>dwg</a:t>
              </a:r>
              <a:r>
                <a:rPr lang="en-US" sz="900" dirty="0">
                  <a:solidFill>
                    <a:schemeClr val="accent5"/>
                  </a:solidFill>
                </a:rPr>
                <a:t>, .</a:t>
              </a:r>
              <a:r>
                <a:rPr lang="en-US" sz="900" dirty="0" err="1">
                  <a:solidFill>
                    <a:schemeClr val="accent5"/>
                  </a:solidFill>
                </a:rPr>
                <a:t>shp</a:t>
              </a:r>
              <a:r>
                <a:rPr lang="en-US" sz="900" dirty="0">
                  <a:solidFill>
                    <a:schemeClr val="accent5"/>
                  </a:solidFill>
                </a:rPr>
                <a:t>, etc.)</a:t>
              </a:r>
            </a:p>
          </p:txBody>
        </p:sp>
        <p:grpSp>
          <p:nvGrpSpPr>
            <p:cNvPr id="28" name="Group 27"/>
            <p:cNvGrpSpPr/>
            <p:nvPr/>
          </p:nvGrpSpPr>
          <p:grpSpPr>
            <a:xfrm>
              <a:off x="807997" y="998800"/>
              <a:ext cx="2656581" cy="406346"/>
              <a:chOff x="785562" y="1109977"/>
              <a:chExt cx="2656581" cy="406346"/>
            </a:xfrm>
          </p:grpSpPr>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562" y="1109977"/>
                <a:ext cx="406346" cy="406346"/>
              </a:xfrm>
              <a:prstGeom prst="rect">
                <a:avLst/>
              </a:prstGeom>
            </p:spPr>
          </p:pic>
          <p:sp>
            <p:nvSpPr>
              <p:cNvPr id="24" name="TextBox 23"/>
              <p:cNvSpPr txBox="1"/>
              <p:nvPr/>
            </p:nvSpPr>
            <p:spPr>
              <a:xfrm>
                <a:off x="1239104" y="1109977"/>
                <a:ext cx="2203039" cy="400110"/>
              </a:xfrm>
              <a:prstGeom prst="rect">
                <a:avLst/>
              </a:prstGeom>
              <a:noFill/>
            </p:spPr>
            <p:txBody>
              <a:bodyPr wrap="square" rtlCol="0">
                <a:spAutoFit/>
              </a:bodyPr>
              <a:lstStyle/>
              <a:p>
                <a:r>
                  <a:rPr lang="en-US" sz="2000"/>
                  <a:t>IKE Field &amp; Office</a:t>
                </a:r>
              </a:p>
            </p:txBody>
          </p:sp>
        </p:grpSp>
        <p:grpSp>
          <p:nvGrpSpPr>
            <p:cNvPr id="27" name="Group 26"/>
            <p:cNvGrpSpPr/>
            <p:nvPr/>
          </p:nvGrpSpPr>
          <p:grpSpPr>
            <a:xfrm>
              <a:off x="6503958" y="992564"/>
              <a:ext cx="2315577" cy="406346"/>
              <a:chOff x="6515758" y="1109977"/>
              <a:chExt cx="2315577" cy="406346"/>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5758" y="1109977"/>
                <a:ext cx="406346" cy="406346"/>
              </a:xfrm>
              <a:prstGeom prst="rect">
                <a:avLst/>
              </a:prstGeom>
            </p:spPr>
          </p:pic>
          <p:sp>
            <p:nvSpPr>
              <p:cNvPr id="26" name="TextBox 25"/>
              <p:cNvSpPr txBox="1"/>
              <p:nvPr/>
            </p:nvSpPr>
            <p:spPr>
              <a:xfrm>
                <a:off x="6969300" y="1109977"/>
                <a:ext cx="1862035" cy="400110"/>
              </a:xfrm>
              <a:prstGeom prst="rect">
                <a:avLst/>
              </a:prstGeom>
              <a:noFill/>
            </p:spPr>
            <p:txBody>
              <a:bodyPr wrap="square" rtlCol="0">
                <a:spAutoFit/>
              </a:bodyPr>
              <a:lstStyle/>
              <a:p>
                <a:r>
                  <a:rPr lang="en-US" sz="2000" dirty="0"/>
                  <a:t>IKE Integration</a:t>
                </a:r>
              </a:p>
            </p:txBody>
          </p:sp>
        </p:grpSp>
      </p:grpSp>
    </p:spTree>
    <p:extLst>
      <p:ext uri="{BB962C8B-B14F-4D97-AF65-F5344CB8AC3E}">
        <p14:creationId xmlns:p14="http://schemas.microsoft.com/office/powerpoint/2010/main" val="117915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94F4587E-FAE6-4F4E-B5E2-BA02D663CFBD}" type="slidenum">
              <a:rPr lang="en-US" smtClean="0"/>
              <a:pPr/>
              <a:t>7</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0270" y="677257"/>
            <a:ext cx="7055628" cy="3968792"/>
          </a:xfrm>
          <a:prstGeom prst="rect">
            <a:avLst/>
          </a:prstGeom>
        </p:spPr>
      </p:pic>
      <p:sp>
        <p:nvSpPr>
          <p:cNvPr id="9" name="Title 3"/>
          <p:cNvSpPr>
            <a:spLocks noGrp="1"/>
          </p:cNvSpPr>
          <p:nvPr>
            <p:ph type="title"/>
          </p:nvPr>
        </p:nvSpPr>
        <p:spPr>
          <a:xfrm>
            <a:off x="357810" y="233696"/>
            <a:ext cx="8786190" cy="630742"/>
          </a:xfrm>
        </p:spPr>
        <p:txBody>
          <a:bodyPr/>
          <a:lstStyle/>
          <a:p>
            <a:pPr algn="ctr"/>
            <a:r>
              <a:rPr lang="en-US" dirty="0">
                <a:solidFill>
                  <a:schemeClr val="accent1"/>
                </a:solidFill>
              </a:rPr>
              <a:t>IKE 4 Generic Workflow</a:t>
            </a:r>
          </a:p>
        </p:txBody>
      </p:sp>
    </p:spTree>
    <p:extLst>
      <p:ext uri="{BB962C8B-B14F-4D97-AF65-F5344CB8AC3E}">
        <p14:creationId xmlns:p14="http://schemas.microsoft.com/office/powerpoint/2010/main" val="1820485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940393"/>
            <a:ext cx="7088095" cy="619994"/>
          </a:xfrm>
          <a:prstGeom prst="rect">
            <a:avLst/>
          </a:prstGeom>
        </p:spPr>
        <p:txBody>
          <a:bodyPr vert="horz" wrap="none" lIns="68580" tIns="34290" rIns="68580" bIns="34290" rtlCol="0" anchor="ctr">
            <a:noAutofit/>
          </a:bodyPr>
          <a:lstStyle/>
          <a:p>
            <a:endParaRPr lang="en-US" sz="1125" dirty="0">
              <a:solidFill>
                <a:srgbClr val="8E9090"/>
              </a:solidFill>
            </a:endParaRPr>
          </a:p>
        </p:txBody>
      </p:sp>
      <p:sp>
        <p:nvSpPr>
          <p:cNvPr id="4" name="Rectangle 3"/>
          <p:cNvSpPr/>
          <p:nvPr/>
        </p:nvSpPr>
        <p:spPr>
          <a:xfrm>
            <a:off x="-436552" y="992442"/>
            <a:ext cx="7751752" cy="3158616"/>
          </a:xfrm>
          <a:prstGeom prst="rect">
            <a:avLst/>
          </a:prstGeom>
          <a:noFill/>
          <a:ln w="381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702023" y="992443"/>
            <a:ext cx="6613177" cy="3158616"/>
          </a:xfrm>
          <a:prstGeom prst="rect">
            <a:avLst/>
          </a:prstGeom>
        </p:spPr>
        <p:txBody>
          <a:bodyPr vert="horz" lIns="0" tIns="0" rIns="731520" bIns="0" rtlCol="0" anchor="ctr" anchorCtr="0">
            <a:noAutofit/>
          </a:bodyPr>
          <a:lstStyle>
            <a:lvl1pPr algn="l" defTabSz="914400" rtl="0" eaLnBrk="1" latinLnBrk="0" hangingPunct="1">
              <a:lnSpc>
                <a:spcPct val="90000"/>
              </a:lnSpc>
              <a:spcBef>
                <a:spcPct val="0"/>
              </a:spcBef>
              <a:buNone/>
              <a:defRPr sz="3200" kern="1200" spc="0" baseline="0">
                <a:solidFill>
                  <a:schemeClr val="tx1"/>
                </a:solidFill>
                <a:latin typeface="+mj-lt"/>
                <a:ea typeface="+mj-ea"/>
                <a:cs typeface="+mj-cs"/>
              </a:defRPr>
            </a:lvl1pPr>
          </a:lstStyle>
          <a:p>
            <a:pPr algn="r"/>
            <a:r>
              <a:rPr lang="en-US" sz="4400" dirty="0">
                <a:solidFill>
                  <a:schemeClr val="bg1"/>
                </a:solidFill>
                <a:latin typeface="ITC Officina Serif Std Book" charset="0"/>
                <a:ea typeface="ITC Officina Serif Std Book" charset="0"/>
                <a:cs typeface="ITC Officina Serif Std Book" charset="0"/>
              </a:rPr>
              <a:t>Adding </a:t>
            </a:r>
            <a:r>
              <a:rPr lang="en-US" sz="4400">
                <a:solidFill>
                  <a:schemeClr val="bg1"/>
                </a:solidFill>
                <a:latin typeface="ITC Officina Serif Std Book" charset="0"/>
                <a:ea typeface="ITC Officina Serif Std Book" charset="0"/>
                <a:cs typeface="ITC Officina Serif Std Book" charset="0"/>
              </a:rPr>
              <a:t>IKE Users</a:t>
            </a:r>
            <a:endParaRPr lang="en-US" sz="4400" dirty="0">
              <a:solidFill>
                <a:schemeClr val="bg1"/>
              </a:solidFill>
              <a:latin typeface="ITC Officina Serif Std Book" charset="0"/>
              <a:ea typeface="ITC Officina Serif Std Book" charset="0"/>
              <a:cs typeface="ITC Officina Serif Std Book" charset="0"/>
            </a:endParaRPr>
          </a:p>
        </p:txBody>
      </p:sp>
    </p:spTree>
    <p:extLst>
      <p:ext uri="{BB962C8B-B14F-4D97-AF65-F5344CB8AC3E}">
        <p14:creationId xmlns:p14="http://schemas.microsoft.com/office/powerpoint/2010/main" val="131477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4F4587E-FAE6-4F4E-B5E2-BA02D663CFBD}" type="slidenum">
              <a:rPr lang="en-US" smtClean="0"/>
              <a:pPr/>
              <a:t>9</a:t>
            </a:fld>
            <a:endParaRPr lang="en-US" dirty="0"/>
          </a:p>
        </p:txBody>
      </p:sp>
      <p:sp>
        <p:nvSpPr>
          <p:cNvPr id="5" name="Content Placeholder 2"/>
          <p:cNvSpPr txBox="1">
            <a:spLocks/>
          </p:cNvSpPr>
          <p:nvPr/>
        </p:nvSpPr>
        <p:spPr>
          <a:xfrm>
            <a:off x="1314450" y="1976167"/>
            <a:ext cx="4178128" cy="2447551"/>
          </a:xfrm>
          <a:prstGeom prst="rect">
            <a:avLst/>
          </a:prstGeom>
        </p:spPr>
        <p:txBody>
          <a:bodyPr>
            <a:noAutofit/>
          </a:bodyPr>
          <a:lstStyle>
            <a:lvl1pPr marL="0" indent="0" algn="l" defTabSz="914400" rtl="0" eaLnBrk="1" latinLnBrk="0" hangingPunct="1">
              <a:lnSpc>
                <a:spcPct val="100000"/>
              </a:lnSpc>
              <a:spcBef>
                <a:spcPts val="1200"/>
              </a:spcBef>
              <a:buFont typeface="Arial" pitchFamily="34" charset="0"/>
              <a:buNone/>
              <a:defRPr sz="2800" kern="1200" spc="0" baseline="0">
                <a:solidFill>
                  <a:schemeClr val="tx1"/>
                </a:solidFill>
                <a:latin typeface="+mn-lt"/>
                <a:ea typeface="+mn-ea"/>
                <a:cs typeface="+mn-cs"/>
              </a:defRPr>
            </a:lvl1pPr>
            <a:lvl2pPr marL="203200" indent="-182563" algn="l" defTabSz="914400" rtl="0" eaLnBrk="1" latinLnBrk="0" hangingPunct="1">
              <a:lnSpc>
                <a:spcPct val="100000"/>
              </a:lnSpc>
              <a:spcBef>
                <a:spcPts val="1000"/>
              </a:spcBef>
              <a:buFont typeface="Arial" pitchFamily="34" charset="0"/>
              <a:buChar char="•"/>
              <a:defRPr sz="2000" kern="1200" spc="0">
                <a:solidFill>
                  <a:schemeClr val="tx1"/>
                </a:solidFill>
                <a:latin typeface="+mn-lt"/>
                <a:ea typeface="+mn-ea"/>
                <a:cs typeface="+mn-cs"/>
              </a:defRPr>
            </a:lvl2pPr>
            <a:lvl3pPr marL="400050" indent="-195263" algn="l" defTabSz="914400" rtl="0" eaLnBrk="1" latinLnBrk="0" hangingPunct="1">
              <a:lnSpc>
                <a:spcPct val="100000"/>
              </a:lnSpc>
              <a:spcBef>
                <a:spcPts val="800"/>
              </a:spcBef>
              <a:buFont typeface="GE Inspira Pitch" panose="020F0603030400020203" pitchFamily="34" charset="0"/>
              <a:buChar char="–"/>
              <a:defRPr sz="1800" kern="1200" spc="0">
                <a:solidFill>
                  <a:schemeClr val="tx1"/>
                </a:solidFill>
                <a:latin typeface="+mn-lt"/>
                <a:ea typeface="+mn-ea"/>
                <a:cs typeface="+mn-cs"/>
              </a:defRPr>
            </a:lvl3pPr>
            <a:lvl4pPr marL="555625" indent="-166688" algn="l" defTabSz="914400" rtl="0" eaLnBrk="1" latinLnBrk="0" hangingPunct="1">
              <a:lnSpc>
                <a:spcPct val="100000"/>
              </a:lnSpc>
              <a:spcBef>
                <a:spcPts val="600"/>
              </a:spcBef>
              <a:buFont typeface="Arial" pitchFamily="34" charset="0"/>
              <a:buChar char="•"/>
              <a:defRPr sz="1600" kern="1200" spc="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75761" indent="-192881">
              <a:spcBef>
                <a:spcPts val="1000"/>
              </a:spcBef>
              <a:buClr>
                <a:schemeClr val="accent3"/>
              </a:buClr>
              <a:buFont typeface="Arial" panose="020B0604020202020204" pitchFamily="34" charset="0"/>
              <a:buChar char="•"/>
            </a:pPr>
            <a:r>
              <a:rPr lang="en-NZ" sz="1400" dirty="0">
                <a:solidFill>
                  <a:schemeClr val="accent5"/>
                </a:solidFill>
                <a:latin typeface="Arial" panose="020B0604020202020204" pitchFamily="34" charset="0"/>
                <a:cs typeface="Arial" panose="020B0604020202020204" pitchFamily="34" charset="0"/>
              </a:rPr>
              <a:t>Ability to modify forms/workflows &amp; reports so the data is captured in the most productive method for your organizational needs. </a:t>
            </a:r>
          </a:p>
          <a:p>
            <a:pPr marL="375761" indent="-192881">
              <a:spcBef>
                <a:spcPts val="1000"/>
              </a:spcBef>
              <a:buClr>
                <a:schemeClr val="accent3"/>
              </a:buClr>
              <a:buFont typeface="Arial" panose="020B0604020202020204" pitchFamily="34" charset="0"/>
              <a:buChar char="•"/>
            </a:pPr>
            <a:r>
              <a:rPr lang="en-NZ" sz="1400" dirty="0">
                <a:solidFill>
                  <a:schemeClr val="accent5"/>
                </a:solidFill>
                <a:latin typeface="Arial" panose="020B0604020202020204" pitchFamily="34" charset="0"/>
                <a:cs typeface="Arial" panose="020B0604020202020204" pitchFamily="34" charset="0"/>
              </a:rPr>
              <a:t>Perform additional pole measurements from initial field measurements</a:t>
            </a:r>
          </a:p>
          <a:p>
            <a:pPr marL="375761" indent="-192881">
              <a:spcBef>
                <a:spcPts val="1000"/>
              </a:spcBef>
              <a:buClr>
                <a:schemeClr val="accent3"/>
              </a:buClr>
              <a:buFont typeface="Arial" panose="020B0604020202020204" pitchFamily="34" charset="0"/>
              <a:buChar char="•"/>
            </a:pPr>
            <a:r>
              <a:rPr lang="en-NZ" sz="1400" dirty="0">
                <a:solidFill>
                  <a:schemeClr val="accent5"/>
                </a:solidFill>
                <a:latin typeface="Arial" panose="020B0604020202020204" pitchFamily="34" charset="0"/>
                <a:cs typeface="Arial" panose="020B0604020202020204" pitchFamily="34" charset="0"/>
              </a:rPr>
              <a:t>Flexibility to import data and send updated forms directly to the field with Wi-Fi or hot spot Connection</a:t>
            </a:r>
          </a:p>
          <a:p>
            <a:pPr marL="375761" indent="-192881">
              <a:spcBef>
                <a:spcPts val="1000"/>
              </a:spcBef>
              <a:buClr>
                <a:schemeClr val="accent3"/>
              </a:buClr>
              <a:buFont typeface="Arial" panose="020B0604020202020204" pitchFamily="34" charset="0"/>
              <a:buChar char="•"/>
            </a:pPr>
            <a:endParaRPr lang="en-NZ" sz="1400" dirty="0">
              <a:solidFill>
                <a:schemeClr val="accent5"/>
              </a:solidFill>
              <a:latin typeface="Arial" panose="020B0604020202020204" pitchFamily="34" charset="0"/>
              <a:cs typeface="Arial" panose="020B0604020202020204" pitchFamily="34" charset="0"/>
            </a:endParaRPr>
          </a:p>
        </p:txBody>
      </p:sp>
      <p:sp>
        <p:nvSpPr>
          <p:cNvPr id="6" name="Title 1"/>
          <p:cNvSpPr txBox="1">
            <a:spLocks/>
          </p:cNvSpPr>
          <p:nvPr/>
        </p:nvSpPr>
        <p:spPr>
          <a:xfrm>
            <a:off x="815360" y="1079544"/>
            <a:ext cx="5863467" cy="61913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spc="0" baseline="0">
                <a:solidFill>
                  <a:schemeClr val="tx1"/>
                </a:solidFill>
                <a:latin typeface="+mj-lt"/>
                <a:ea typeface="+mj-ea"/>
                <a:cs typeface="+mj-cs"/>
              </a:defRPr>
            </a:lvl1pPr>
          </a:lstStyle>
          <a:p>
            <a:pPr marL="374904">
              <a:lnSpc>
                <a:spcPct val="100000"/>
              </a:lnSpc>
            </a:pPr>
            <a:r>
              <a:rPr lang="en-US" sz="2000" dirty="0">
                <a:solidFill>
                  <a:schemeClr val="accent5"/>
                </a:solidFill>
                <a:latin typeface="Arial" panose="020B0604020202020204" pitchFamily="34" charset="0"/>
                <a:cs typeface="Arial" panose="020B0604020202020204" pitchFamily="34" charset="0"/>
              </a:rPr>
              <a:t>Cloud-based software that allows for field data collection and analysis… </a:t>
            </a:r>
            <a:r>
              <a:rPr lang="en-US" sz="2000" i="1" dirty="0">
                <a:solidFill>
                  <a:schemeClr val="accent1"/>
                </a:solidFill>
                <a:latin typeface="Arial" panose="020B0604020202020204" pitchFamily="34" charset="0"/>
                <a:cs typeface="Arial" panose="020B0604020202020204" pitchFamily="34" charset="0"/>
              </a:rPr>
              <a:t>your way</a:t>
            </a:r>
            <a:r>
              <a:rPr lang="en-US" sz="2000" dirty="0">
                <a:solidFill>
                  <a:schemeClr val="accent5"/>
                </a:solidFill>
                <a:latin typeface="Arial" panose="020B0604020202020204" pitchFamily="34" charset="0"/>
                <a:cs typeface="Arial" panose="020B0604020202020204" pitchFamily="34" charset="0"/>
              </a:rPr>
              <a:t>!</a:t>
            </a:r>
          </a:p>
        </p:txBody>
      </p:sp>
      <p:sp>
        <p:nvSpPr>
          <p:cNvPr id="10" name="Title 2"/>
          <p:cNvSpPr>
            <a:spLocks noGrp="1"/>
          </p:cNvSpPr>
          <p:nvPr>
            <p:ph type="title"/>
          </p:nvPr>
        </p:nvSpPr>
        <p:spPr>
          <a:xfrm>
            <a:off x="815360" y="397310"/>
            <a:ext cx="7784847" cy="630742"/>
          </a:xfrm>
        </p:spPr>
        <p:txBody>
          <a:bodyPr/>
          <a:lstStyle/>
          <a:p>
            <a:r>
              <a:rPr lang="en-US" dirty="0"/>
              <a:t>IKE Office</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3531" y="2039458"/>
            <a:ext cx="3100658" cy="1779648"/>
          </a:xfrm>
          <a:prstGeom prst="rect">
            <a:avLst/>
          </a:prstGeom>
        </p:spPr>
      </p:pic>
    </p:spTree>
    <p:extLst>
      <p:ext uri="{BB962C8B-B14F-4D97-AF65-F5344CB8AC3E}">
        <p14:creationId xmlns:p14="http://schemas.microsoft.com/office/powerpoint/2010/main" val="46483123"/>
      </p:ext>
    </p:extLst>
  </p:cSld>
  <p:clrMapOvr>
    <a:masterClrMapping/>
  </p:clrMapOvr>
</p:sld>
</file>

<file path=ppt/theme/theme1.xml><?xml version="1.0" encoding="utf-8"?>
<a:theme xmlns:a="http://schemas.openxmlformats.org/drawingml/2006/main" name="ikeGPS-WideScreen-PPT">
  <a:themeElements>
    <a:clrScheme name="IKE Colors">
      <a:dk1>
        <a:srgbClr val="8E9090"/>
      </a:dk1>
      <a:lt1>
        <a:sysClr val="window" lastClr="FFFFFF"/>
      </a:lt1>
      <a:dk2>
        <a:srgbClr val="2C2C2E"/>
      </a:dk2>
      <a:lt2>
        <a:srgbClr val="FFFFFF"/>
      </a:lt2>
      <a:accent1>
        <a:srgbClr val="F68623"/>
      </a:accent1>
      <a:accent2>
        <a:srgbClr val="EA4F22"/>
      </a:accent2>
      <a:accent3>
        <a:srgbClr val="FFC635"/>
      </a:accent3>
      <a:accent4>
        <a:srgbClr val="2C2C2E"/>
      </a:accent4>
      <a:accent5>
        <a:srgbClr val="797F80"/>
      </a:accent5>
      <a:accent6>
        <a:srgbClr val="FFFFFF"/>
      </a:accent6>
      <a:hlink>
        <a:srgbClr val="F68623"/>
      </a:hlink>
      <a:folHlink>
        <a:srgbClr val="F6862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ikeGPS-WideScreen-PPT[2]</Template>
  <TotalTime>3254</TotalTime>
  <Words>1671</Words>
  <Application>Microsoft Office PowerPoint</Application>
  <PresentationFormat>On-screen Show (16:9)</PresentationFormat>
  <Paragraphs>366</Paragraphs>
  <Slides>57</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Arial</vt:lpstr>
      <vt:lpstr>Calibri</vt:lpstr>
      <vt:lpstr>Cambria</vt:lpstr>
      <vt:lpstr>Courier New</vt:lpstr>
      <vt:lpstr>ITC Officina Serif Std Book</vt:lpstr>
      <vt:lpstr>ikeGPS-WideScreen-PPT</vt:lpstr>
      <vt:lpstr>IKE-4 Training</vt:lpstr>
      <vt:lpstr>Agenda</vt:lpstr>
      <vt:lpstr>Introduction</vt:lpstr>
      <vt:lpstr>PowerPoint Presentation</vt:lpstr>
      <vt:lpstr>Complete Solution</vt:lpstr>
      <vt:lpstr>Software Modules</vt:lpstr>
      <vt:lpstr>IKE 4 Generic Workflow</vt:lpstr>
      <vt:lpstr>PowerPoint Presentation</vt:lpstr>
      <vt:lpstr>IKE Office</vt:lpstr>
      <vt:lpstr>IKE Office  (Login)</vt:lpstr>
      <vt:lpstr>Accounts Page  (Add/Manage Users in Company Account)</vt:lpstr>
      <vt:lpstr>Adding User Accounts</vt:lpstr>
      <vt:lpstr>Settings Screen  (Change Passwords/Measurement Units)</vt:lpstr>
      <vt:lpstr>PowerPoint Presentation</vt:lpstr>
      <vt:lpstr>Work Flow Forms</vt:lpstr>
      <vt:lpstr>Forms Tab (Create Project Specific Forms)</vt:lpstr>
      <vt:lpstr>Forms (Drag/Drop/Drop Functionality)</vt:lpstr>
      <vt:lpstr>IKE Tools</vt:lpstr>
      <vt:lpstr>Deploy Form to IKE Field</vt:lpstr>
      <vt:lpstr>PowerPoint Presentation</vt:lpstr>
      <vt:lpstr>IKE Field</vt:lpstr>
      <vt:lpstr>Android Settings</vt:lpstr>
      <vt:lpstr>IKE Field (App Navigation)</vt:lpstr>
      <vt:lpstr>IKE Field (Settings &amp; Forms)</vt:lpstr>
      <vt:lpstr>Compass Calibration (Once/Week)</vt:lpstr>
      <vt:lpstr>IKE Tools</vt:lpstr>
      <vt:lpstr>Location</vt:lpstr>
      <vt:lpstr>Location Tool (When to Use)</vt:lpstr>
      <vt:lpstr>IKEphoto (Photo Measure)</vt:lpstr>
      <vt:lpstr>IKEphoto (Laser)</vt:lpstr>
      <vt:lpstr>IKEphoto (Angles)</vt:lpstr>
      <vt:lpstr>Height Tool</vt:lpstr>
      <vt:lpstr>Height Tool (Appropriate Condition)</vt:lpstr>
      <vt:lpstr>Height Tool (Best Practices)</vt:lpstr>
      <vt:lpstr>Vector Tool</vt:lpstr>
      <vt:lpstr>Vector Tool (Best Practices)</vt:lpstr>
      <vt:lpstr>Vector Tool (Where to Measure)</vt:lpstr>
      <vt:lpstr>Bearing Tool</vt:lpstr>
      <vt:lpstr>PowerPoint Presentation</vt:lpstr>
      <vt:lpstr>Process to Complete Measurements</vt:lpstr>
      <vt:lpstr>PowerPoint Presentation</vt:lpstr>
      <vt:lpstr>Jobs Screen</vt:lpstr>
      <vt:lpstr>Collections Screen</vt:lpstr>
      <vt:lpstr>Photo Measure Screen</vt:lpstr>
      <vt:lpstr>Editing Data</vt:lpstr>
      <vt:lpstr>Editing P2P Measurements</vt:lpstr>
      <vt:lpstr>Copy From Existing Span</vt:lpstr>
      <vt:lpstr>The BIG Map (View All Jobs)</vt:lpstr>
      <vt:lpstr>PowerPoint Presentation</vt:lpstr>
      <vt:lpstr>Data Output Formats</vt:lpstr>
      <vt:lpstr>Selective Outputs (Per Pole, Selection of Poles)</vt:lpstr>
      <vt:lpstr>Output Entire Job</vt:lpstr>
      <vt:lpstr>Output Multiple Jobs (Map Screen)</vt:lpstr>
      <vt:lpstr>Excel Output</vt:lpstr>
      <vt:lpstr>KML Output (Google Earth)</vt:lpstr>
      <vt:lpstr>IKE Report</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OCALC INTEGRATION</dc:title>
  <dc:subject/>
  <dc:creator>Microsoft Office User</dc:creator>
  <cp:keywords/>
  <dc:description/>
  <cp:lastModifiedBy>Sam Mortimer</cp:lastModifiedBy>
  <cp:revision>409</cp:revision>
  <cp:lastPrinted>2017-08-31T22:19:58Z</cp:lastPrinted>
  <dcterms:created xsi:type="dcterms:W3CDTF">2017-08-31T20:07:10Z</dcterms:created>
  <dcterms:modified xsi:type="dcterms:W3CDTF">2018-01-11T19:46:01Z</dcterms:modified>
  <cp:category/>
</cp:coreProperties>
</file>